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61" r:id="rId1"/>
    <p:sldMasterId id="2147483662" r:id="rId2"/>
  </p:sldMasterIdLst>
  <p:notesMasterIdLst>
    <p:notesMasterId r:id="rId27"/>
  </p:notesMasterIdLst>
  <p:sldIdLst>
    <p:sldId id="279"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84" d="100"/>
          <a:sy n="84" d="100"/>
        </p:scale>
        <p:origin x="-840"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3514675423"/>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9" name="Shape 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24" name="Shape 12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34" name="Shape 13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43" name="Shape 1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51" name="Shape 1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67" name="Shape 1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76" name="Shape 1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82" name="Shape 18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89" name="Shape 18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96" name="Shape 1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5" name="Shape 6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04" name="Shape 2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16" name="Shape 21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23" name="Shape 2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Shape 2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28" name="Shape 2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0" name="Shape 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87" name="Shape 8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93" name="Shape 9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99" name="Shape 9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08" name="Shape 10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15" name="Shape 1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7"/>
        <p:cNvGrpSpPr/>
        <p:nvPr/>
      </p:nvGrpSpPr>
      <p:grpSpPr>
        <a:xfrm>
          <a:off x="0" y="0"/>
          <a:ext cx="0" cy="0"/>
          <a:chOff x="0" y="0"/>
          <a:chExt cx="0" cy="0"/>
        </a:xfrm>
      </p:grpSpPr>
      <p:sp>
        <p:nvSpPr>
          <p:cNvPr id="8" name="Shape 8"/>
          <p:cNvSpPr txBox="1">
            <a:spLocks noGrp="1"/>
          </p:cNvSpPr>
          <p:nvPr>
            <p:ph type="ctrTitle"/>
          </p:nvPr>
        </p:nvSpPr>
        <p:spPr>
          <a:xfrm>
            <a:off x="685800" y="2111123"/>
            <a:ext cx="7772400" cy="1546500"/>
          </a:xfrm>
          <a:prstGeom prst="rect">
            <a:avLst/>
          </a:prstGeom>
        </p:spPr>
        <p:txBody>
          <a:bodyPr lIns="91425" tIns="91425" rIns="91425" bIns="91425" anchor="b" anchorCtr="0"/>
          <a:lstStyle>
            <a:lvl1pPr algn="ctr">
              <a:spcBef>
                <a:spcPts val="0"/>
              </a:spcBef>
              <a:buSzPct val="100000"/>
              <a:defRPr sz="4800"/>
            </a:lvl1pPr>
            <a:lvl2pPr algn="ctr">
              <a:spcBef>
                <a:spcPts val="0"/>
              </a:spcBef>
              <a:buSzPct val="100000"/>
              <a:defRPr sz="4800"/>
            </a:lvl2pPr>
            <a:lvl3pPr algn="ctr">
              <a:spcBef>
                <a:spcPts val="0"/>
              </a:spcBef>
              <a:buSzPct val="100000"/>
              <a:defRPr sz="4800"/>
            </a:lvl3pPr>
            <a:lvl4pPr algn="ctr">
              <a:spcBef>
                <a:spcPts val="0"/>
              </a:spcBef>
              <a:buSzPct val="100000"/>
              <a:defRPr sz="4800"/>
            </a:lvl4pPr>
            <a:lvl5pPr algn="ctr">
              <a:spcBef>
                <a:spcPts val="0"/>
              </a:spcBef>
              <a:buSzPct val="100000"/>
              <a:defRPr sz="4800"/>
            </a:lvl5pPr>
            <a:lvl6pPr algn="ctr">
              <a:spcBef>
                <a:spcPts val="0"/>
              </a:spcBef>
              <a:buSzPct val="100000"/>
              <a:defRPr sz="4800"/>
            </a:lvl6pPr>
            <a:lvl7pPr algn="ctr">
              <a:spcBef>
                <a:spcPts val="0"/>
              </a:spcBef>
              <a:buSzPct val="100000"/>
              <a:defRPr sz="4800"/>
            </a:lvl7pPr>
            <a:lvl8pPr algn="ctr">
              <a:spcBef>
                <a:spcPts val="0"/>
              </a:spcBef>
              <a:buSzPct val="100000"/>
              <a:defRPr sz="4800"/>
            </a:lvl8pPr>
            <a:lvl9pPr algn="ctr">
              <a:spcBef>
                <a:spcPts val="0"/>
              </a:spcBef>
              <a:buSzPct val="100000"/>
              <a:defRPr sz="4800"/>
            </a:lvl9pPr>
          </a:lstStyle>
          <a:p>
            <a:endParaRPr/>
          </a:p>
        </p:txBody>
      </p:sp>
      <p:sp>
        <p:nvSpPr>
          <p:cNvPr id="9" name="Shape 9"/>
          <p:cNvSpPr txBox="1">
            <a:spLocks noGrp="1"/>
          </p:cNvSpPr>
          <p:nvPr>
            <p:ph type="subTitle" idx="1"/>
          </p:nvPr>
        </p:nvSpPr>
        <p:spPr>
          <a:xfrm>
            <a:off x="685800" y="3786737"/>
            <a:ext cx="7772400" cy="1046400"/>
          </a:xfrm>
          <a:prstGeom prst="rect">
            <a:avLst/>
          </a:prstGeom>
        </p:spPr>
        <p:txBody>
          <a:bodyPr lIns="91425" tIns="91425" rIns="91425" bIns="91425" anchor="t" anchorCtr="0"/>
          <a:lstStyle>
            <a:lvl1pPr algn="ctr">
              <a:spcBef>
                <a:spcPts val="0"/>
              </a:spcBef>
              <a:buClr>
                <a:schemeClr val="dk2"/>
              </a:buClr>
              <a:buNone/>
              <a:defRPr>
                <a:solidFill>
                  <a:schemeClr val="dk2"/>
                </a:solidFill>
              </a:defRPr>
            </a:lvl1pPr>
            <a:lvl2pPr algn="ctr">
              <a:spcBef>
                <a:spcPts val="0"/>
              </a:spcBef>
              <a:buClr>
                <a:schemeClr val="dk2"/>
              </a:buClr>
              <a:buSzPct val="100000"/>
              <a:buNone/>
              <a:defRPr sz="3000">
                <a:solidFill>
                  <a:schemeClr val="dk2"/>
                </a:solidFill>
              </a:defRPr>
            </a:lvl2pPr>
            <a:lvl3pPr algn="ctr">
              <a:spcBef>
                <a:spcPts val="0"/>
              </a:spcBef>
              <a:buClr>
                <a:schemeClr val="dk2"/>
              </a:buClr>
              <a:buSzPct val="100000"/>
              <a:buNone/>
              <a:defRPr sz="3000">
                <a:solidFill>
                  <a:schemeClr val="dk2"/>
                </a:solidFill>
              </a:defRPr>
            </a:lvl3pPr>
            <a:lvl4pPr algn="ctr">
              <a:spcBef>
                <a:spcPts val="0"/>
              </a:spcBef>
              <a:buClr>
                <a:schemeClr val="dk2"/>
              </a:buClr>
              <a:buSzPct val="100000"/>
              <a:buNone/>
              <a:defRPr sz="3000">
                <a:solidFill>
                  <a:schemeClr val="dk2"/>
                </a:solidFill>
              </a:defRPr>
            </a:lvl4pPr>
            <a:lvl5pPr algn="ctr">
              <a:spcBef>
                <a:spcPts val="0"/>
              </a:spcBef>
              <a:buClr>
                <a:schemeClr val="dk2"/>
              </a:buClr>
              <a:buSzPct val="100000"/>
              <a:buNone/>
              <a:defRPr sz="3000">
                <a:solidFill>
                  <a:schemeClr val="dk2"/>
                </a:solidFill>
              </a:defRPr>
            </a:lvl5pPr>
            <a:lvl6pPr algn="ctr">
              <a:spcBef>
                <a:spcPts val="0"/>
              </a:spcBef>
              <a:buClr>
                <a:schemeClr val="dk2"/>
              </a:buClr>
              <a:buSzPct val="100000"/>
              <a:buNone/>
              <a:defRPr sz="3000">
                <a:solidFill>
                  <a:schemeClr val="dk2"/>
                </a:solidFill>
              </a:defRPr>
            </a:lvl6pPr>
            <a:lvl7pPr algn="ctr">
              <a:spcBef>
                <a:spcPts val="0"/>
              </a:spcBef>
              <a:buClr>
                <a:schemeClr val="dk2"/>
              </a:buClr>
              <a:buSzPct val="100000"/>
              <a:buNone/>
              <a:defRPr sz="3000">
                <a:solidFill>
                  <a:schemeClr val="dk2"/>
                </a:solidFill>
              </a:defRPr>
            </a:lvl7pPr>
            <a:lvl8pPr algn="ctr">
              <a:spcBef>
                <a:spcPts val="0"/>
              </a:spcBef>
              <a:buClr>
                <a:schemeClr val="dk2"/>
              </a:buClr>
              <a:buSzPct val="100000"/>
              <a:buNone/>
              <a:defRPr sz="3000">
                <a:solidFill>
                  <a:schemeClr val="dk2"/>
                </a:solidFill>
              </a:defRPr>
            </a:lvl8pPr>
            <a:lvl9pPr algn="ctr">
              <a:spcBef>
                <a:spcPts val="0"/>
              </a:spcBef>
              <a:buClr>
                <a:schemeClr val="dk2"/>
              </a:buClr>
              <a:buSzPct val="100000"/>
              <a:buNone/>
              <a:defRPr sz="3000">
                <a:solidFill>
                  <a:schemeClr val="dk2"/>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1"/>
        <p:cNvGrpSpPr/>
        <p:nvPr/>
      </p:nvGrpSpPr>
      <p:grpSpPr>
        <a:xfrm>
          <a:off x="0" y="0"/>
          <a:ext cx="0" cy="0"/>
          <a:chOff x="0" y="0"/>
          <a:chExt cx="0" cy="0"/>
        </a:xfrm>
      </p:grpSpPr>
      <p:sp>
        <p:nvSpPr>
          <p:cNvPr id="42" name="Shape 42"/>
          <p:cNvSpPr/>
          <p:nvPr/>
        </p:nvSpPr>
        <p:spPr>
          <a:xfrm>
            <a:off x="0" y="0"/>
            <a:ext cx="9144000" cy="1532999"/>
          </a:xfrm>
          <a:prstGeom prst="rect">
            <a:avLst/>
          </a:prstGeom>
          <a:solidFill>
            <a:srgbClr val="2388DB"/>
          </a:solidFill>
          <a:ln>
            <a:noFill/>
          </a:ln>
        </p:spPr>
        <p:txBody>
          <a:bodyPr lIns="91425" tIns="45700" rIns="91425" bIns="45700" anchor="ctr" anchorCtr="0">
            <a:noAutofit/>
          </a:bodyPr>
          <a:lstStyle/>
          <a:p>
            <a:pPr>
              <a:spcBef>
                <a:spcPts val="0"/>
              </a:spcBef>
              <a:buNone/>
            </a:pPr>
            <a:endParaRPr/>
          </a:p>
        </p:txBody>
      </p:sp>
      <p:cxnSp>
        <p:nvCxnSpPr>
          <p:cNvPr id="43" name="Shape 43"/>
          <p:cNvCxnSpPr/>
          <p:nvPr/>
        </p:nvCxnSpPr>
        <p:spPr>
          <a:xfrm>
            <a:off x="0" y="1503833"/>
            <a:ext cx="9144000" cy="0"/>
          </a:xfrm>
          <a:prstGeom prst="straightConnector1">
            <a:avLst/>
          </a:prstGeom>
          <a:noFill/>
          <a:ln w="57150" cap="flat">
            <a:solidFill>
              <a:srgbClr val="000000">
                <a:alpha val="14900"/>
              </a:srgbClr>
            </a:solidFill>
            <a:prstDash val="solid"/>
            <a:round/>
            <a:headEnd type="none" w="med" len="med"/>
            <a:tailEnd type="none" w="med" len="med"/>
          </a:ln>
        </p:spPr>
      </p:cxnSp>
      <p:sp>
        <p:nvSpPr>
          <p:cNvPr id="44" name="Shape 44"/>
          <p:cNvSpPr txBox="1">
            <a:spLocks noGrp="1"/>
          </p:cNvSpPr>
          <p:nvPr>
            <p:ph type="title"/>
          </p:nvPr>
        </p:nvSpPr>
        <p:spPr>
          <a:xfrm>
            <a:off x="457200" y="274637"/>
            <a:ext cx="8229600" cy="1143000"/>
          </a:xfrm>
          <a:prstGeom prst="rect">
            <a:avLst/>
          </a:prstGeom>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Caption">
    <p:spTree>
      <p:nvGrpSpPr>
        <p:cNvPr id="1" name="Shape 45"/>
        <p:cNvGrpSpPr/>
        <p:nvPr/>
      </p:nvGrpSpPr>
      <p:grpSpPr>
        <a:xfrm>
          <a:off x="0" y="0"/>
          <a:ext cx="0" cy="0"/>
          <a:chOff x="0" y="0"/>
          <a:chExt cx="0" cy="0"/>
        </a:xfrm>
      </p:grpSpPr>
      <p:sp>
        <p:nvSpPr>
          <p:cNvPr id="46" name="Shape 46"/>
          <p:cNvSpPr txBox="1">
            <a:spLocks noGrp="1"/>
          </p:cNvSpPr>
          <p:nvPr>
            <p:ph type="body" idx="1"/>
          </p:nvPr>
        </p:nvSpPr>
        <p:spPr>
          <a:xfrm>
            <a:off x="457200" y="5875078"/>
            <a:ext cx="8229600" cy="692700"/>
          </a:xfrm>
          <a:prstGeom prst="rect">
            <a:avLst/>
          </a:prstGeom>
        </p:spPr>
        <p:txBody>
          <a:bodyPr lIns="91425" tIns="91425" rIns="91425" bIns="91425" anchor="t" anchorCtr="0"/>
          <a:lstStyle>
            <a:lvl1pPr rtl="0">
              <a:spcBef>
                <a:spcPts val="0"/>
              </a:spcBef>
              <a:buClr>
                <a:schemeClr val="dk2"/>
              </a:buClr>
              <a:buSzPct val="100000"/>
              <a:buNone/>
              <a:defRPr sz="1800">
                <a:solidFill>
                  <a:schemeClr val="dk2"/>
                </a:solidFill>
              </a:defRPr>
            </a:lvl1pPr>
          </a:lstStyle>
          <a:p>
            <a:endParaRPr/>
          </a:p>
        </p:txBody>
      </p:sp>
      <p:sp>
        <p:nvSpPr>
          <p:cNvPr id="47" name="Shape 47"/>
          <p:cNvSpPr/>
          <p:nvPr/>
        </p:nvSpPr>
        <p:spPr>
          <a:xfrm>
            <a:off x="4274" y="0"/>
            <a:ext cx="9144000" cy="5875200"/>
          </a:xfrm>
          <a:prstGeom prst="rect">
            <a:avLst/>
          </a:prstGeom>
          <a:solidFill>
            <a:srgbClr val="2388DB"/>
          </a:solidFill>
          <a:ln>
            <a:noFill/>
          </a:ln>
        </p:spPr>
        <p:txBody>
          <a:bodyPr lIns="91425" tIns="45700" rIns="91425" bIns="45700" anchor="ctr" anchorCtr="0">
            <a:noAutofit/>
          </a:bodyPr>
          <a:lstStyle/>
          <a:p>
            <a:pPr>
              <a:spcBef>
                <a:spcPts val="0"/>
              </a:spcBef>
              <a:buNone/>
            </a:pPr>
            <a:endParaRPr/>
          </a:p>
        </p:txBody>
      </p:sp>
      <p:cxnSp>
        <p:nvCxnSpPr>
          <p:cNvPr id="48" name="Shape 48"/>
          <p:cNvCxnSpPr/>
          <p:nvPr/>
        </p:nvCxnSpPr>
        <p:spPr>
          <a:xfrm>
            <a:off x="0" y="5845828"/>
            <a:ext cx="9144000" cy="0"/>
          </a:xfrm>
          <a:prstGeom prst="straightConnector1">
            <a:avLst/>
          </a:prstGeom>
          <a:noFill/>
          <a:ln w="57150" cap="flat">
            <a:solidFill>
              <a:srgbClr val="000000">
                <a:alpha val="14900"/>
              </a:srgbClr>
            </a:solidFill>
            <a:prstDash val="solid"/>
            <a:round/>
            <a:headEnd type="none" w="med" len="med"/>
            <a:tailEnd type="none" w="med" len="med"/>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bg>
      <p:bgPr>
        <a:solidFill>
          <a:schemeClr val="dk2"/>
        </a:solidFill>
        <a:effectLst/>
      </p:bgPr>
    </p:bg>
    <p:spTree>
      <p:nvGrpSpPr>
        <p:cNvPr id="1" name="Shape 49"/>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OBJECT">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457200" y="274637"/>
            <a:ext cx="8229600" cy="1143000"/>
          </a:xfrm>
          <a:prstGeom prst="rect">
            <a:avLst/>
          </a:prstGeom>
          <a:noFill/>
          <a:ln>
            <a:noFill/>
          </a:ln>
        </p:spPr>
        <p:txBody>
          <a:bodyPr lIns="91425" tIns="91425" rIns="91425" bIns="91425" anchor="t" anchorCtr="0"/>
          <a:lstStyle>
            <a:lvl1pPr algn="ctr" rtl="0">
              <a:spcBef>
                <a:spcPts val="0"/>
              </a:spcBef>
              <a:spcAft>
                <a:spcPts val="0"/>
              </a:spcAft>
              <a:defRPr sz="4400">
                <a:solidFill>
                  <a:schemeClr val="dk1"/>
                </a:solidFill>
                <a:latin typeface="Calibri"/>
                <a:ea typeface="Calibri"/>
                <a:cs typeface="Calibri"/>
                <a:sym typeface="Calibri"/>
              </a:defRPr>
            </a:lvl1pPr>
            <a:lvl2pPr algn="ctr" rtl="0">
              <a:spcBef>
                <a:spcPts val="0"/>
              </a:spcBef>
              <a:spcAft>
                <a:spcPts val="0"/>
              </a:spcAft>
              <a:defRPr sz="4400">
                <a:solidFill>
                  <a:schemeClr val="dk1"/>
                </a:solidFill>
                <a:latin typeface="Calibri"/>
                <a:ea typeface="Calibri"/>
                <a:cs typeface="Calibri"/>
                <a:sym typeface="Calibri"/>
              </a:defRPr>
            </a:lvl2pPr>
            <a:lvl3pPr algn="ctr" rtl="0">
              <a:spcBef>
                <a:spcPts val="0"/>
              </a:spcBef>
              <a:spcAft>
                <a:spcPts val="0"/>
              </a:spcAft>
              <a:defRPr sz="4400">
                <a:solidFill>
                  <a:schemeClr val="dk1"/>
                </a:solidFill>
                <a:latin typeface="Calibri"/>
                <a:ea typeface="Calibri"/>
                <a:cs typeface="Calibri"/>
                <a:sym typeface="Calibri"/>
              </a:defRPr>
            </a:lvl3pPr>
            <a:lvl4pPr algn="ctr" rtl="0">
              <a:spcBef>
                <a:spcPts val="0"/>
              </a:spcBef>
              <a:spcAft>
                <a:spcPts val="0"/>
              </a:spcAft>
              <a:defRPr sz="4400">
                <a:solidFill>
                  <a:schemeClr val="dk1"/>
                </a:solidFill>
                <a:latin typeface="Calibri"/>
                <a:ea typeface="Calibri"/>
                <a:cs typeface="Calibri"/>
                <a:sym typeface="Calibri"/>
              </a:defRPr>
            </a:lvl4pPr>
            <a:lvl5pPr algn="ctr" rtl="0">
              <a:spcBef>
                <a:spcPts val="0"/>
              </a:spcBef>
              <a:spcAft>
                <a:spcPts val="0"/>
              </a:spcAft>
              <a:defRPr sz="4400">
                <a:solidFill>
                  <a:schemeClr val="dk1"/>
                </a:solidFill>
                <a:latin typeface="Calibri"/>
                <a:ea typeface="Calibri"/>
                <a:cs typeface="Calibri"/>
                <a:sym typeface="Calibri"/>
              </a:defRPr>
            </a:lvl5pPr>
            <a:lvl6pPr marL="457200" algn="ctr" rtl="0">
              <a:spcBef>
                <a:spcPts val="0"/>
              </a:spcBef>
              <a:spcAft>
                <a:spcPts val="0"/>
              </a:spcAft>
              <a:defRPr sz="4400">
                <a:solidFill>
                  <a:schemeClr val="dk1"/>
                </a:solidFill>
                <a:latin typeface="Calibri"/>
                <a:ea typeface="Calibri"/>
                <a:cs typeface="Calibri"/>
                <a:sym typeface="Calibri"/>
              </a:defRPr>
            </a:lvl6pPr>
            <a:lvl7pPr marL="914400" algn="ctr" rtl="0">
              <a:spcBef>
                <a:spcPts val="0"/>
              </a:spcBef>
              <a:spcAft>
                <a:spcPts val="0"/>
              </a:spcAft>
              <a:defRPr sz="4400">
                <a:solidFill>
                  <a:schemeClr val="dk1"/>
                </a:solidFill>
                <a:latin typeface="Calibri"/>
                <a:ea typeface="Calibri"/>
                <a:cs typeface="Calibri"/>
                <a:sym typeface="Calibri"/>
              </a:defRPr>
            </a:lvl7pPr>
            <a:lvl8pPr marL="1371600" algn="ctr" rtl="0">
              <a:spcBef>
                <a:spcPts val="0"/>
              </a:spcBef>
              <a:spcAft>
                <a:spcPts val="0"/>
              </a:spcAft>
              <a:defRPr sz="4400">
                <a:solidFill>
                  <a:schemeClr val="dk1"/>
                </a:solidFill>
                <a:latin typeface="Calibri"/>
                <a:ea typeface="Calibri"/>
                <a:cs typeface="Calibri"/>
                <a:sym typeface="Calibri"/>
              </a:defRPr>
            </a:lvl8pPr>
            <a:lvl9pPr marL="1828800" algn="ctr" rtl="0">
              <a:spcBef>
                <a:spcPts val="0"/>
              </a:spcBef>
              <a:spcAft>
                <a:spcPts val="0"/>
              </a:spcAft>
              <a:defRPr sz="4400">
                <a:solidFill>
                  <a:schemeClr val="dk1"/>
                </a:solidFill>
                <a:latin typeface="Calibri"/>
                <a:ea typeface="Calibri"/>
                <a:cs typeface="Calibri"/>
                <a:sym typeface="Calibri"/>
              </a:defRPr>
            </a:lvl9pPr>
          </a:lstStyle>
          <a:p>
            <a:endParaRPr/>
          </a:p>
        </p:txBody>
      </p:sp>
      <p:sp>
        <p:nvSpPr>
          <p:cNvPr id="52" name="Shape 52"/>
          <p:cNvSpPr txBox="1">
            <a:spLocks noGrp="1"/>
          </p:cNvSpPr>
          <p:nvPr>
            <p:ph type="body" idx="1"/>
          </p:nvPr>
        </p:nvSpPr>
        <p:spPr>
          <a:xfrm>
            <a:off x="457200" y="1600200"/>
            <a:ext cx="8229600" cy="4526100"/>
          </a:xfrm>
          <a:prstGeom prst="rect">
            <a:avLst/>
          </a:prstGeom>
          <a:noFill/>
          <a:ln>
            <a:noFill/>
          </a:ln>
        </p:spPr>
        <p:txBody>
          <a:bodyPr lIns="91425" tIns="91425" rIns="91425" bIns="91425" anchor="t" anchorCtr="0"/>
          <a:lstStyle>
            <a:lvl1pPr marL="342900" indent="-222250" algn="l" rtl="0">
              <a:spcBef>
                <a:spcPts val="640"/>
              </a:spcBef>
              <a:spcAft>
                <a:spcPts val="0"/>
              </a:spcAft>
              <a:buClr>
                <a:schemeClr val="dk1"/>
              </a:buClr>
              <a:buFont typeface="Arial"/>
              <a:buChar char="●"/>
              <a:defRPr sz="3200">
                <a:solidFill>
                  <a:schemeClr val="dk1"/>
                </a:solidFill>
                <a:latin typeface="Calibri"/>
                <a:ea typeface="Calibri"/>
                <a:cs typeface="Calibri"/>
                <a:sym typeface="Calibri"/>
              </a:defRPr>
            </a:lvl1pPr>
            <a:lvl2pPr marL="742950" indent="-177800" algn="l" rtl="0">
              <a:spcBef>
                <a:spcPts val="560"/>
              </a:spcBef>
              <a:spcAft>
                <a:spcPts val="0"/>
              </a:spcAft>
              <a:buClr>
                <a:schemeClr val="dk1"/>
              </a:buClr>
              <a:buFont typeface="Arial"/>
              <a:buChar char="●"/>
              <a:defRPr sz="2800">
                <a:solidFill>
                  <a:schemeClr val="dk1"/>
                </a:solidFill>
                <a:latin typeface="Calibri"/>
                <a:ea typeface="Calibri"/>
                <a:cs typeface="Calibri"/>
                <a:sym typeface="Calibri"/>
              </a:defRPr>
            </a:lvl2pPr>
            <a:lvl3pPr marL="1143000" indent="-136525" algn="l" rtl="0">
              <a:spcBef>
                <a:spcPts val="480"/>
              </a:spcBef>
              <a:spcAft>
                <a:spcPts val="0"/>
              </a:spcAft>
              <a:buClr>
                <a:schemeClr val="dk1"/>
              </a:buClr>
              <a:buFont typeface="Arial"/>
              <a:buChar char="●"/>
              <a:defRPr sz="2400">
                <a:solidFill>
                  <a:schemeClr val="dk1"/>
                </a:solidFill>
                <a:latin typeface="Calibri"/>
                <a:ea typeface="Calibri"/>
                <a:cs typeface="Calibri"/>
                <a:sym typeface="Calibri"/>
              </a:defRPr>
            </a:lvl3pPr>
            <a:lvl4pPr marL="1600200" indent="-152400" algn="l" rtl="0">
              <a:spcBef>
                <a:spcPts val="400"/>
              </a:spcBef>
              <a:spcAft>
                <a:spcPts val="0"/>
              </a:spcAft>
              <a:buClr>
                <a:schemeClr val="dk1"/>
              </a:buClr>
              <a:buFont typeface="Arial"/>
              <a:buChar char="●"/>
              <a:defRPr sz="2000">
                <a:solidFill>
                  <a:schemeClr val="dk1"/>
                </a:solidFill>
                <a:latin typeface="Calibri"/>
                <a:ea typeface="Calibri"/>
                <a:cs typeface="Calibri"/>
                <a:sym typeface="Calibri"/>
              </a:defRPr>
            </a:lvl4pPr>
            <a:lvl5pPr marL="2057400" indent="-152400" algn="l" rtl="0">
              <a:spcBef>
                <a:spcPts val="400"/>
              </a:spcBef>
              <a:spcAft>
                <a:spcPts val="0"/>
              </a:spcAft>
              <a:buClr>
                <a:schemeClr val="dk1"/>
              </a:buClr>
              <a:buFont typeface="Arial"/>
              <a:buChar char="●"/>
              <a:defRPr sz="2000">
                <a:solidFill>
                  <a:schemeClr val="dk1"/>
                </a:solidFill>
                <a:latin typeface="Calibri"/>
                <a:ea typeface="Calibri"/>
                <a:cs typeface="Calibri"/>
                <a:sym typeface="Calibri"/>
              </a:defRPr>
            </a:lvl5pPr>
            <a:lvl6pPr marL="2514600" indent="-1524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524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524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524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457200" y="274637"/>
            <a:ext cx="8229600" cy="11430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2" name="Shape 12"/>
          <p:cNvSpPr txBox="1">
            <a:spLocks noGrp="1"/>
          </p:cNvSpPr>
          <p:nvPr>
            <p:ph type="body" idx="1"/>
          </p:nvPr>
        </p:nvSpPr>
        <p:spPr>
          <a:xfrm>
            <a:off x="457200" y="1600200"/>
            <a:ext cx="8229600" cy="49677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57200" y="274637"/>
            <a:ext cx="8229600" cy="11430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5" name="Shape 15"/>
          <p:cNvSpPr txBox="1">
            <a:spLocks noGrp="1"/>
          </p:cNvSpPr>
          <p:nvPr>
            <p:ph type="body" idx="1"/>
          </p:nvPr>
        </p:nvSpPr>
        <p:spPr>
          <a:xfrm>
            <a:off x="457200" y="1600200"/>
            <a:ext cx="3994500" cy="49677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6" name="Shape 16"/>
          <p:cNvSpPr txBox="1">
            <a:spLocks noGrp="1"/>
          </p:cNvSpPr>
          <p:nvPr>
            <p:ph type="body" idx="2"/>
          </p:nvPr>
        </p:nvSpPr>
        <p:spPr>
          <a:xfrm>
            <a:off x="4692273" y="1600200"/>
            <a:ext cx="3994500" cy="49677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457200" y="274637"/>
            <a:ext cx="8229600" cy="11430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19"/>
        <p:cNvGrpSpPr/>
        <p:nvPr/>
      </p:nvGrpSpPr>
      <p:grpSpPr>
        <a:xfrm>
          <a:off x="0" y="0"/>
          <a:ext cx="0" cy="0"/>
          <a:chOff x="0" y="0"/>
          <a:chExt cx="0" cy="0"/>
        </a:xfrm>
      </p:grpSpPr>
      <p:sp>
        <p:nvSpPr>
          <p:cNvPr id="20" name="Shape 20"/>
          <p:cNvSpPr txBox="1">
            <a:spLocks noGrp="1"/>
          </p:cNvSpPr>
          <p:nvPr>
            <p:ph type="body" idx="1"/>
          </p:nvPr>
        </p:nvSpPr>
        <p:spPr>
          <a:xfrm>
            <a:off x="457200" y="5875078"/>
            <a:ext cx="8229600" cy="692700"/>
          </a:xfrm>
          <a:prstGeom prst="rect">
            <a:avLst/>
          </a:prstGeom>
        </p:spPr>
        <p:txBody>
          <a:bodyPr lIns="91425" tIns="91425" rIns="91425" bIns="91425" anchor="t" anchorCtr="0"/>
          <a:lstStyle>
            <a:lvl1pPr algn="ctr">
              <a:spcBef>
                <a:spcPts val="360"/>
              </a:spcBef>
              <a:buSzPct val="100000"/>
              <a:buNone/>
              <a:defRPr sz="1800"/>
            </a:lvl1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5"/>
        <p:cNvGrpSpPr/>
        <p:nvPr/>
      </p:nvGrpSpPr>
      <p:grpSpPr>
        <a:xfrm>
          <a:off x="0" y="0"/>
          <a:ext cx="0" cy="0"/>
          <a:chOff x="0" y="0"/>
          <a:chExt cx="0" cy="0"/>
        </a:xfrm>
      </p:grpSpPr>
      <p:sp>
        <p:nvSpPr>
          <p:cNvPr id="26" name="Shape 26"/>
          <p:cNvSpPr/>
          <p:nvPr/>
        </p:nvSpPr>
        <p:spPr>
          <a:xfrm>
            <a:off x="0" y="0"/>
            <a:ext cx="9144000" cy="4691399"/>
          </a:xfrm>
          <a:prstGeom prst="rect">
            <a:avLst/>
          </a:prstGeom>
          <a:solidFill>
            <a:schemeClr val="dk2"/>
          </a:solidFill>
          <a:ln>
            <a:noFill/>
          </a:ln>
        </p:spPr>
        <p:txBody>
          <a:bodyPr lIns="91425" tIns="45700" rIns="91425" bIns="45700" anchor="ctr" anchorCtr="0">
            <a:noAutofit/>
          </a:bodyPr>
          <a:lstStyle/>
          <a:p>
            <a:pPr>
              <a:spcBef>
                <a:spcPts val="0"/>
              </a:spcBef>
              <a:buNone/>
            </a:pPr>
            <a:endParaRPr/>
          </a:p>
        </p:txBody>
      </p:sp>
      <p:cxnSp>
        <p:nvCxnSpPr>
          <p:cNvPr id="27" name="Shape 27"/>
          <p:cNvCxnSpPr/>
          <p:nvPr/>
        </p:nvCxnSpPr>
        <p:spPr>
          <a:xfrm>
            <a:off x="0" y="4662139"/>
            <a:ext cx="9144000" cy="0"/>
          </a:xfrm>
          <a:prstGeom prst="straightConnector1">
            <a:avLst/>
          </a:prstGeom>
          <a:noFill/>
          <a:ln w="57150" cap="flat">
            <a:solidFill>
              <a:srgbClr val="000000">
                <a:alpha val="14900"/>
              </a:srgbClr>
            </a:solidFill>
            <a:prstDash val="solid"/>
            <a:round/>
            <a:headEnd type="none" w="med" len="med"/>
            <a:tailEnd type="none" w="med" len="med"/>
          </a:ln>
        </p:spPr>
      </p:cxnSp>
      <p:sp>
        <p:nvSpPr>
          <p:cNvPr id="28" name="Shape 28"/>
          <p:cNvSpPr txBox="1">
            <a:spLocks noGrp="1"/>
          </p:cNvSpPr>
          <p:nvPr>
            <p:ph type="ctrTitle"/>
          </p:nvPr>
        </p:nvSpPr>
        <p:spPr>
          <a:xfrm>
            <a:off x="685800" y="2490375"/>
            <a:ext cx="7772400" cy="2198400"/>
          </a:xfrm>
          <a:prstGeom prst="rect">
            <a:avLst/>
          </a:prstGeom>
        </p:spPr>
        <p:txBody>
          <a:bodyPr lIns="91425" tIns="91425" rIns="91425" bIns="91425" anchor="b" anchorCtr="0"/>
          <a:lstStyle>
            <a:lvl1pPr rtl="0">
              <a:spcBef>
                <a:spcPts val="0"/>
              </a:spcBef>
              <a:buSzPct val="100000"/>
              <a:defRPr sz="7200"/>
            </a:lvl1pPr>
            <a:lvl2pPr rtl="0">
              <a:spcBef>
                <a:spcPts val="0"/>
              </a:spcBef>
              <a:buSzPct val="100000"/>
              <a:defRPr sz="7200"/>
            </a:lvl2pPr>
            <a:lvl3pPr rtl="0">
              <a:spcBef>
                <a:spcPts val="0"/>
              </a:spcBef>
              <a:buSzPct val="100000"/>
              <a:defRPr sz="7200"/>
            </a:lvl3pPr>
            <a:lvl4pPr rtl="0">
              <a:spcBef>
                <a:spcPts val="0"/>
              </a:spcBef>
              <a:buSzPct val="100000"/>
              <a:defRPr sz="7200"/>
            </a:lvl4pPr>
            <a:lvl5pPr rtl="0">
              <a:spcBef>
                <a:spcPts val="0"/>
              </a:spcBef>
              <a:buSzPct val="100000"/>
              <a:defRPr sz="7200"/>
            </a:lvl5pPr>
            <a:lvl6pPr rtl="0">
              <a:spcBef>
                <a:spcPts val="0"/>
              </a:spcBef>
              <a:buSzPct val="100000"/>
              <a:defRPr sz="7200"/>
            </a:lvl6pPr>
            <a:lvl7pPr rtl="0">
              <a:spcBef>
                <a:spcPts val="0"/>
              </a:spcBef>
              <a:buSzPct val="100000"/>
              <a:defRPr sz="7200"/>
            </a:lvl7pPr>
            <a:lvl8pPr rtl="0">
              <a:spcBef>
                <a:spcPts val="0"/>
              </a:spcBef>
              <a:buSzPct val="100000"/>
              <a:defRPr sz="7200"/>
            </a:lvl8pPr>
            <a:lvl9pPr rtl="0">
              <a:spcBef>
                <a:spcPts val="0"/>
              </a:spcBef>
              <a:buSzPct val="100000"/>
              <a:defRPr sz="7200"/>
            </a:lvl9pPr>
          </a:lstStyle>
          <a:p>
            <a:endParaRPr/>
          </a:p>
        </p:txBody>
      </p:sp>
      <p:sp>
        <p:nvSpPr>
          <p:cNvPr id="29" name="Shape 29"/>
          <p:cNvSpPr txBox="1">
            <a:spLocks noGrp="1"/>
          </p:cNvSpPr>
          <p:nvPr>
            <p:ph type="subTitle" idx="1"/>
          </p:nvPr>
        </p:nvSpPr>
        <p:spPr>
          <a:xfrm>
            <a:off x="685800" y="4836035"/>
            <a:ext cx="7772400" cy="1032599"/>
          </a:xfrm>
          <a:prstGeom prst="rect">
            <a:avLst/>
          </a:prstGeom>
        </p:spPr>
        <p:txBody>
          <a:bodyPr lIns="91425" tIns="91425" rIns="91425" bIns="91425" anchor="t" anchorCtr="0"/>
          <a:lstStyle>
            <a:lvl1pPr rtl="0">
              <a:spcBef>
                <a:spcPts val="0"/>
              </a:spcBef>
              <a:buClr>
                <a:schemeClr val="dk2"/>
              </a:buClr>
              <a:buNone/>
              <a:defRPr>
                <a:solidFill>
                  <a:schemeClr val="dk2"/>
                </a:solidFill>
              </a:defRPr>
            </a:lvl1pPr>
            <a:lvl2pPr rtl="0">
              <a:spcBef>
                <a:spcPts val="0"/>
              </a:spcBef>
              <a:buClr>
                <a:schemeClr val="dk2"/>
              </a:buClr>
              <a:buSzPct val="100000"/>
              <a:buNone/>
              <a:defRPr sz="3000">
                <a:solidFill>
                  <a:schemeClr val="dk2"/>
                </a:solidFill>
              </a:defRPr>
            </a:lvl2pPr>
            <a:lvl3pPr rtl="0">
              <a:spcBef>
                <a:spcPts val="0"/>
              </a:spcBef>
              <a:buClr>
                <a:schemeClr val="dk2"/>
              </a:buClr>
              <a:buSzPct val="100000"/>
              <a:buNone/>
              <a:defRPr sz="3000">
                <a:solidFill>
                  <a:schemeClr val="dk2"/>
                </a:solidFill>
              </a:defRPr>
            </a:lvl3pPr>
            <a:lvl4pPr rtl="0">
              <a:spcBef>
                <a:spcPts val="0"/>
              </a:spcBef>
              <a:buClr>
                <a:schemeClr val="dk2"/>
              </a:buClr>
              <a:buSzPct val="100000"/>
              <a:buNone/>
              <a:defRPr sz="3000">
                <a:solidFill>
                  <a:schemeClr val="dk2"/>
                </a:solidFill>
              </a:defRPr>
            </a:lvl4pPr>
            <a:lvl5pPr rtl="0">
              <a:spcBef>
                <a:spcPts val="0"/>
              </a:spcBef>
              <a:buClr>
                <a:schemeClr val="dk2"/>
              </a:buClr>
              <a:buSzPct val="100000"/>
              <a:buNone/>
              <a:defRPr sz="3000">
                <a:solidFill>
                  <a:schemeClr val="dk2"/>
                </a:solidFill>
              </a:defRPr>
            </a:lvl5pPr>
            <a:lvl6pPr rtl="0">
              <a:spcBef>
                <a:spcPts val="0"/>
              </a:spcBef>
              <a:buClr>
                <a:schemeClr val="dk2"/>
              </a:buClr>
              <a:buSzPct val="100000"/>
              <a:buNone/>
              <a:defRPr sz="3000">
                <a:solidFill>
                  <a:schemeClr val="dk2"/>
                </a:solidFill>
              </a:defRPr>
            </a:lvl6pPr>
            <a:lvl7pPr rtl="0">
              <a:spcBef>
                <a:spcPts val="0"/>
              </a:spcBef>
              <a:buClr>
                <a:schemeClr val="dk2"/>
              </a:buClr>
              <a:buSzPct val="100000"/>
              <a:buNone/>
              <a:defRPr sz="3000">
                <a:solidFill>
                  <a:schemeClr val="dk2"/>
                </a:solidFill>
              </a:defRPr>
            </a:lvl7pPr>
            <a:lvl8pPr rtl="0">
              <a:spcBef>
                <a:spcPts val="0"/>
              </a:spcBef>
              <a:buClr>
                <a:schemeClr val="dk2"/>
              </a:buClr>
              <a:buSzPct val="100000"/>
              <a:buNone/>
              <a:defRPr sz="3000">
                <a:solidFill>
                  <a:schemeClr val="dk2"/>
                </a:solidFill>
              </a:defRPr>
            </a:lvl8pPr>
            <a:lvl9pPr rtl="0">
              <a:spcBef>
                <a:spcPts val="0"/>
              </a:spcBef>
              <a:buClr>
                <a:schemeClr val="dk2"/>
              </a:buClr>
              <a:buSzPct val="100000"/>
              <a:buNone/>
              <a:defRPr sz="3000">
                <a:solidFill>
                  <a:schemeClr val="dk2"/>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30"/>
        <p:cNvGrpSpPr/>
        <p:nvPr/>
      </p:nvGrpSpPr>
      <p:grpSpPr>
        <a:xfrm>
          <a:off x="0" y="0"/>
          <a:ext cx="0" cy="0"/>
          <a:chOff x="0" y="0"/>
          <a:chExt cx="0" cy="0"/>
        </a:xfrm>
      </p:grpSpPr>
      <p:sp>
        <p:nvSpPr>
          <p:cNvPr id="31" name="Shape 31"/>
          <p:cNvSpPr/>
          <p:nvPr/>
        </p:nvSpPr>
        <p:spPr>
          <a:xfrm>
            <a:off x="0" y="0"/>
            <a:ext cx="9144000" cy="1532999"/>
          </a:xfrm>
          <a:prstGeom prst="rect">
            <a:avLst/>
          </a:prstGeom>
          <a:solidFill>
            <a:srgbClr val="2388DB"/>
          </a:solidFill>
          <a:ln>
            <a:noFill/>
          </a:ln>
        </p:spPr>
        <p:txBody>
          <a:bodyPr lIns="91425" tIns="45700" rIns="91425" bIns="45700" anchor="ctr" anchorCtr="0">
            <a:noAutofit/>
          </a:bodyPr>
          <a:lstStyle/>
          <a:p>
            <a:pPr>
              <a:spcBef>
                <a:spcPts val="0"/>
              </a:spcBef>
              <a:buNone/>
            </a:pPr>
            <a:endParaRPr/>
          </a:p>
        </p:txBody>
      </p:sp>
      <p:cxnSp>
        <p:nvCxnSpPr>
          <p:cNvPr id="32" name="Shape 32"/>
          <p:cNvCxnSpPr/>
          <p:nvPr/>
        </p:nvCxnSpPr>
        <p:spPr>
          <a:xfrm>
            <a:off x="0" y="1503833"/>
            <a:ext cx="9144000" cy="0"/>
          </a:xfrm>
          <a:prstGeom prst="straightConnector1">
            <a:avLst/>
          </a:prstGeom>
          <a:noFill/>
          <a:ln w="57150" cap="flat">
            <a:solidFill>
              <a:srgbClr val="000000">
                <a:alpha val="14900"/>
              </a:srgbClr>
            </a:solidFill>
            <a:prstDash val="solid"/>
            <a:round/>
            <a:headEnd type="none" w="med" len="med"/>
            <a:tailEnd type="none" w="med" len="med"/>
          </a:ln>
        </p:spPr>
      </p:cxnSp>
      <p:sp>
        <p:nvSpPr>
          <p:cNvPr id="33" name="Shape 33"/>
          <p:cNvSpPr txBox="1">
            <a:spLocks noGrp="1"/>
          </p:cNvSpPr>
          <p:nvPr>
            <p:ph type="title"/>
          </p:nvPr>
        </p:nvSpPr>
        <p:spPr>
          <a:xfrm>
            <a:off x="457200" y="274637"/>
            <a:ext cx="8229600" cy="1143000"/>
          </a:xfrm>
          <a:prstGeom prst="rect">
            <a:avLst/>
          </a:prstGeom>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4" name="Shape 34"/>
          <p:cNvSpPr txBox="1">
            <a:spLocks noGrp="1"/>
          </p:cNvSpPr>
          <p:nvPr>
            <p:ph type="body" idx="1"/>
          </p:nvPr>
        </p:nvSpPr>
        <p:spPr>
          <a:xfrm>
            <a:off x="457200" y="1600200"/>
            <a:ext cx="8229600" cy="4967700"/>
          </a:xfrm>
          <a:prstGeom prst="rect">
            <a:avLst/>
          </a:prstGeom>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35"/>
        <p:cNvGrpSpPr/>
        <p:nvPr/>
      </p:nvGrpSpPr>
      <p:grpSpPr>
        <a:xfrm>
          <a:off x="0" y="0"/>
          <a:ext cx="0" cy="0"/>
          <a:chOff x="0" y="0"/>
          <a:chExt cx="0" cy="0"/>
        </a:xfrm>
      </p:grpSpPr>
      <p:sp>
        <p:nvSpPr>
          <p:cNvPr id="36" name="Shape 36"/>
          <p:cNvSpPr/>
          <p:nvPr/>
        </p:nvSpPr>
        <p:spPr>
          <a:xfrm>
            <a:off x="0" y="0"/>
            <a:ext cx="9144000" cy="1532999"/>
          </a:xfrm>
          <a:prstGeom prst="rect">
            <a:avLst/>
          </a:prstGeom>
          <a:solidFill>
            <a:schemeClr val="dk2"/>
          </a:solidFill>
          <a:ln>
            <a:noFill/>
          </a:ln>
        </p:spPr>
        <p:txBody>
          <a:bodyPr lIns="91425" tIns="45700" rIns="91425" bIns="45700" anchor="ctr" anchorCtr="0">
            <a:noAutofit/>
          </a:bodyPr>
          <a:lstStyle/>
          <a:p>
            <a:pPr>
              <a:spcBef>
                <a:spcPts val="0"/>
              </a:spcBef>
              <a:buNone/>
            </a:pPr>
            <a:endParaRPr/>
          </a:p>
        </p:txBody>
      </p:sp>
      <p:cxnSp>
        <p:nvCxnSpPr>
          <p:cNvPr id="37" name="Shape 37"/>
          <p:cNvCxnSpPr/>
          <p:nvPr/>
        </p:nvCxnSpPr>
        <p:spPr>
          <a:xfrm>
            <a:off x="0" y="1503833"/>
            <a:ext cx="9144000" cy="0"/>
          </a:xfrm>
          <a:prstGeom prst="straightConnector1">
            <a:avLst/>
          </a:prstGeom>
          <a:noFill/>
          <a:ln w="57150" cap="flat">
            <a:solidFill>
              <a:srgbClr val="000000">
                <a:alpha val="14900"/>
              </a:srgbClr>
            </a:solidFill>
            <a:prstDash val="solid"/>
            <a:round/>
            <a:headEnd type="none" w="med" len="med"/>
            <a:tailEnd type="none" w="med" len="med"/>
          </a:ln>
        </p:spPr>
      </p:cxnSp>
      <p:sp>
        <p:nvSpPr>
          <p:cNvPr id="38" name="Shape 38"/>
          <p:cNvSpPr txBox="1">
            <a:spLocks noGrp="1"/>
          </p:cNvSpPr>
          <p:nvPr>
            <p:ph type="title"/>
          </p:nvPr>
        </p:nvSpPr>
        <p:spPr>
          <a:xfrm>
            <a:off x="457200" y="274637"/>
            <a:ext cx="8229600" cy="1143000"/>
          </a:xfrm>
          <a:prstGeom prst="rect">
            <a:avLst/>
          </a:prstGeom>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9" name="Shape 39"/>
          <p:cNvSpPr txBox="1">
            <a:spLocks noGrp="1"/>
          </p:cNvSpPr>
          <p:nvPr>
            <p:ph type="body" idx="1"/>
          </p:nvPr>
        </p:nvSpPr>
        <p:spPr>
          <a:xfrm>
            <a:off x="457200" y="1600200"/>
            <a:ext cx="3994500" cy="4967700"/>
          </a:xfrm>
          <a:prstGeom prst="rect">
            <a:avLst/>
          </a:prstGeom>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0" name="Shape 40"/>
          <p:cNvSpPr txBox="1">
            <a:spLocks noGrp="1"/>
          </p:cNvSpPr>
          <p:nvPr>
            <p:ph type="body" idx="2"/>
          </p:nvPr>
        </p:nvSpPr>
        <p:spPr>
          <a:xfrm>
            <a:off x="4692273" y="1600200"/>
            <a:ext cx="3994500" cy="4967700"/>
          </a:xfrm>
          <a:prstGeom prst="rect">
            <a:avLst/>
          </a:prstGeom>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spcBef>
                <a:spcPts val="0"/>
              </a:spcBef>
              <a:buClr>
                <a:schemeClr val="dk1"/>
              </a:buClr>
              <a:buSzPct val="100000"/>
              <a:buNone/>
              <a:defRPr sz="3600" b="1">
                <a:solidFill>
                  <a:schemeClr val="dk1"/>
                </a:solidFill>
              </a:defRPr>
            </a:lvl1pPr>
            <a:lvl2pPr>
              <a:spcBef>
                <a:spcPts val="0"/>
              </a:spcBef>
              <a:buClr>
                <a:schemeClr val="dk1"/>
              </a:buClr>
              <a:buSzPct val="100000"/>
              <a:buNone/>
              <a:defRPr sz="3600" b="1">
                <a:solidFill>
                  <a:schemeClr val="dk1"/>
                </a:solidFill>
              </a:defRPr>
            </a:lvl2pPr>
            <a:lvl3pPr>
              <a:spcBef>
                <a:spcPts val="0"/>
              </a:spcBef>
              <a:buClr>
                <a:schemeClr val="dk1"/>
              </a:buClr>
              <a:buSzPct val="100000"/>
              <a:buNone/>
              <a:defRPr sz="3600" b="1">
                <a:solidFill>
                  <a:schemeClr val="dk1"/>
                </a:solidFill>
              </a:defRPr>
            </a:lvl3pPr>
            <a:lvl4pPr>
              <a:spcBef>
                <a:spcPts val="0"/>
              </a:spcBef>
              <a:buClr>
                <a:schemeClr val="dk1"/>
              </a:buClr>
              <a:buSzPct val="100000"/>
              <a:buNone/>
              <a:defRPr sz="3600" b="1">
                <a:solidFill>
                  <a:schemeClr val="dk1"/>
                </a:solidFill>
              </a:defRPr>
            </a:lvl4pPr>
            <a:lvl5pPr>
              <a:spcBef>
                <a:spcPts val="0"/>
              </a:spcBef>
              <a:buClr>
                <a:schemeClr val="dk1"/>
              </a:buClr>
              <a:buSzPct val="100000"/>
              <a:buNone/>
              <a:defRPr sz="3600" b="1">
                <a:solidFill>
                  <a:schemeClr val="dk1"/>
                </a:solidFill>
              </a:defRPr>
            </a:lvl5pPr>
            <a:lvl6pPr>
              <a:spcBef>
                <a:spcPts val="0"/>
              </a:spcBef>
              <a:buClr>
                <a:schemeClr val="dk1"/>
              </a:buClr>
              <a:buSzPct val="100000"/>
              <a:buNone/>
              <a:defRPr sz="3600" b="1">
                <a:solidFill>
                  <a:schemeClr val="dk1"/>
                </a:solidFill>
              </a:defRPr>
            </a:lvl6pPr>
            <a:lvl7pPr>
              <a:spcBef>
                <a:spcPts val="0"/>
              </a:spcBef>
              <a:buClr>
                <a:schemeClr val="dk1"/>
              </a:buClr>
              <a:buSzPct val="100000"/>
              <a:buNone/>
              <a:defRPr sz="3600" b="1">
                <a:solidFill>
                  <a:schemeClr val="dk1"/>
                </a:solidFill>
              </a:defRPr>
            </a:lvl7pPr>
            <a:lvl8pPr>
              <a:spcBef>
                <a:spcPts val="0"/>
              </a:spcBef>
              <a:buClr>
                <a:schemeClr val="dk1"/>
              </a:buClr>
              <a:buSzPct val="100000"/>
              <a:buNone/>
              <a:defRPr sz="3600" b="1">
                <a:solidFill>
                  <a:schemeClr val="dk1"/>
                </a:solidFill>
              </a:defRPr>
            </a:lvl8pPr>
            <a:lvl9pPr>
              <a:spcBef>
                <a:spcPts val="0"/>
              </a:spcBef>
              <a:buClr>
                <a:schemeClr val="dk1"/>
              </a:buClr>
              <a:buSzPct val="100000"/>
              <a:buNone/>
              <a:defRPr sz="3600" b="1">
                <a:solidFill>
                  <a:schemeClr val="dk1"/>
                </a:solidFill>
              </a:defRPr>
            </a:lvl9pPr>
          </a:lstStyle>
          <a:p>
            <a:endParaRPr/>
          </a:p>
        </p:txBody>
      </p:sp>
      <p:sp>
        <p:nvSpPr>
          <p:cNvPr id="6" name="Shape 6"/>
          <p:cNvSpPr txBox="1">
            <a:spLocks noGrp="1"/>
          </p:cNvSpPr>
          <p:nvPr>
            <p:ph type="body" idx="1"/>
          </p:nvPr>
        </p:nvSpPr>
        <p:spPr>
          <a:xfrm>
            <a:off x="457200" y="1600200"/>
            <a:ext cx="8229600" cy="4967700"/>
          </a:xfrm>
          <a:prstGeom prst="rect">
            <a:avLst/>
          </a:prstGeom>
          <a:noFill/>
          <a:ln>
            <a:noFill/>
          </a:ln>
        </p:spPr>
        <p:txBody>
          <a:bodyPr lIns="91425" tIns="91425" rIns="91425" bIns="91425" anchor="t" anchorCtr="0"/>
          <a:lstStyle>
            <a:lvl1pPr>
              <a:spcBef>
                <a:spcPts val="600"/>
              </a:spcBef>
              <a:buClr>
                <a:schemeClr val="dk1"/>
              </a:buClr>
              <a:buSzPct val="100000"/>
              <a:defRPr sz="3000">
                <a:solidFill>
                  <a:schemeClr val="dk1"/>
                </a:solidFill>
              </a:defRPr>
            </a:lvl1pPr>
            <a:lvl2pPr>
              <a:spcBef>
                <a:spcPts val="480"/>
              </a:spcBef>
              <a:buClr>
                <a:schemeClr val="dk1"/>
              </a:buClr>
              <a:buSzPct val="100000"/>
              <a:defRPr sz="2400">
                <a:solidFill>
                  <a:schemeClr val="dk1"/>
                </a:solidFill>
              </a:defRPr>
            </a:lvl2pPr>
            <a:lvl3pPr>
              <a:spcBef>
                <a:spcPts val="480"/>
              </a:spcBef>
              <a:buClr>
                <a:schemeClr val="dk1"/>
              </a:buClr>
              <a:buSzPct val="100000"/>
              <a:defRPr sz="2400">
                <a:solidFill>
                  <a:schemeClr val="dk1"/>
                </a:solidFill>
              </a:defRPr>
            </a:lvl3pPr>
            <a:lvl4pPr>
              <a:spcBef>
                <a:spcPts val="360"/>
              </a:spcBef>
              <a:buClr>
                <a:schemeClr val="dk1"/>
              </a:buClr>
              <a:buSzPct val="100000"/>
              <a:defRPr sz="1800">
                <a:solidFill>
                  <a:schemeClr val="dk1"/>
                </a:solidFill>
              </a:defRPr>
            </a:lvl4pPr>
            <a:lvl5pPr>
              <a:spcBef>
                <a:spcPts val="360"/>
              </a:spcBef>
              <a:buClr>
                <a:schemeClr val="dk1"/>
              </a:buClr>
              <a:buSzPct val="100000"/>
              <a:defRPr sz="1800">
                <a:solidFill>
                  <a:schemeClr val="dk1"/>
                </a:solidFill>
              </a:defRPr>
            </a:lvl5pPr>
            <a:lvl6pPr>
              <a:spcBef>
                <a:spcPts val="360"/>
              </a:spcBef>
              <a:buClr>
                <a:schemeClr val="dk1"/>
              </a:buClr>
              <a:buSzPct val="100000"/>
              <a:defRPr sz="1800">
                <a:solidFill>
                  <a:schemeClr val="dk1"/>
                </a:solidFill>
              </a:defRPr>
            </a:lvl6pPr>
            <a:lvl7pPr>
              <a:spcBef>
                <a:spcPts val="360"/>
              </a:spcBef>
              <a:buClr>
                <a:schemeClr val="dk1"/>
              </a:buClr>
              <a:buSzPct val="100000"/>
              <a:defRPr sz="1800">
                <a:solidFill>
                  <a:schemeClr val="dk1"/>
                </a:solidFill>
              </a:defRPr>
            </a:lvl7pPr>
            <a:lvl8pPr>
              <a:spcBef>
                <a:spcPts val="360"/>
              </a:spcBef>
              <a:buClr>
                <a:schemeClr val="dk1"/>
              </a:buClr>
              <a:buSzPct val="100000"/>
              <a:defRPr sz="1800">
                <a:solidFill>
                  <a:schemeClr val="dk1"/>
                </a:solidFill>
              </a:defRPr>
            </a:lvl8pPr>
            <a:lvl9pPr>
              <a:spcBef>
                <a:spcPts val="360"/>
              </a:spcBef>
              <a:buClr>
                <a:schemeClr val="dk1"/>
              </a:buClr>
              <a:buSzPct val="100000"/>
              <a:defRPr sz="1800">
                <a:solidFill>
                  <a:schemeClr val="dk1"/>
                </a:solidFill>
              </a:defRPr>
            </a:lvl9pPr>
          </a:lstStyle>
          <a:p>
            <a:endParaRPr/>
          </a:p>
        </p:txBody>
      </p:sp>
    </p:spTree>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rtl="0">
              <a:spcBef>
                <a:spcPts val="0"/>
              </a:spcBef>
              <a:buClr>
                <a:schemeClr val="lt1"/>
              </a:buClr>
              <a:buSzPct val="100000"/>
              <a:buNone/>
              <a:defRPr sz="3600" b="1">
                <a:solidFill>
                  <a:schemeClr val="lt1"/>
                </a:solidFill>
              </a:defRPr>
            </a:lvl1pPr>
            <a:lvl2pPr rtl="0">
              <a:spcBef>
                <a:spcPts val="0"/>
              </a:spcBef>
              <a:buClr>
                <a:schemeClr val="lt1"/>
              </a:buClr>
              <a:buSzPct val="100000"/>
              <a:buNone/>
              <a:defRPr sz="3600" b="1">
                <a:solidFill>
                  <a:schemeClr val="lt1"/>
                </a:solidFill>
              </a:defRPr>
            </a:lvl2pPr>
            <a:lvl3pPr rtl="0">
              <a:spcBef>
                <a:spcPts val="0"/>
              </a:spcBef>
              <a:buClr>
                <a:schemeClr val="lt1"/>
              </a:buClr>
              <a:buSzPct val="100000"/>
              <a:buNone/>
              <a:defRPr sz="3600" b="1">
                <a:solidFill>
                  <a:schemeClr val="lt1"/>
                </a:solidFill>
              </a:defRPr>
            </a:lvl3pPr>
            <a:lvl4pPr rtl="0">
              <a:spcBef>
                <a:spcPts val="0"/>
              </a:spcBef>
              <a:buClr>
                <a:schemeClr val="lt1"/>
              </a:buClr>
              <a:buSzPct val="100000"/>
              <a:buNone/>
              <a:defRPr sz="3600" b="1">
                <a:solidFill>
                  <a:schemeClr val="lt1"/>
                </a:solidFill>
              </a:defRPr>
            </a:lvl4pPr>
            <a:lvl5pPr rtl="0">
              <a:spcBef>
                <a:spcPts val="0"/>
              </a:spcBef>
              <a:buClr>
                <a:schemeClr val="lt1"/>
              </a:buClr>
              <a:buSzPct val="100000"/>
              <a:buNone/>
              <a:defRPr sz="3600" b="1">
                <a:solidFill>
                  <a:schemeClr val="lt1"/>
                </a:solidFill>
              </a:defRPr>
            </a:lvl5pPr>
            <a:lvl6pPr rtl="0">
              <a:spcBef>
                <a:spcPts val="0"/>
              </a:spcBef>
              <a:buClr>
                <a:schemeClr val="lt1"/>
              </a:buClr>
              <a:buSzPct val="100000"/>
              <a:buNone/>
              <a:defRPr sz="3600" b="1">
                <a:solidFill>
                  <a:schemeClr val="lt1"/>
                </a:solidFill>
              </a:defRPr>
            </a:lvl6pPr>
            <a:lvl7pPr rtl="0">
              <a:spcBef>
                <a:spcPts val="0"/>
              </a:spcBef>
              <a:buClr>
                <a:schemeClr val="lt1"/>
              </a:buClr>
              <a:buSzPct val="100000"/>
              <a:buNone/>
              <a:defRPr sz="3600" b="1">
                <a:solidFill>
                  <a:schemeClr val="lt1"/>
                </a:solidFill>
              </a:defRPr>
            </a:lvl7pPr>
            <a:lvl8pPr rtl="0">
              <a:spcBef>
                <a:spcPts val="0"/>
              </a:spcBef>
              <a:buClr>
                <a:schemeClr val="lt1"/>
              </a:buClr>
              <a:buSzPct val="100000"/>
              <a:buNone/>
              <a:defRPr sz="3600" b="1">
                <a:solidFill>
                  <a:schemeClr val="lt1"/>
                </a:solidFill>
              </a:defRPr>
            </a:lvl8pPr>
            <a:lvl9pPr rtl="0">
              <a:spcBef>
                <a:spcPts val="0"/>
              </a:spcBef>
              <a:buClr>
                <a:schemeClr val="lt1"/>
              </a:buClr>
              <a:buSzPct val="100000"/>
              <a:buNone/>
              <a:defRPr sz="3600" b="1">
                <a:solidFill>
                  <a:schemeClr val="lt1"/>
                </a:solidFill>
              </a:defRPr>
            </a:lvl9pPr>
          </a:lstStyle>
          <a:p>
            <a:endParaRPr/>
          </a:p>
        </p:txBody>
      </p:sp>
      <p:sp>
        <p:nvSpPr>
          <p:cNvPr id="24" name="Shape 24"/>
          <p:cNvSpPr txBox="1">
            <a:spLocks noGrp="1"/>
          </p:cNvSpPr>
          <p:nvPr>
            <p:ph type="body" idx="1"/>
          </p:nvPr>
        </p:nvSpPr>
        <p:spPr>
          <a:xfrm>
            <a:off x="457200" y="1600200"/>
            <a:ext cx="8229600" cy="4967700"/>
          </a:xfrm>
          <a:prstGeom prst="rect">
            <a:avLst/>
          </a:prstGeom>
          <a:noFill/>
          <a:ln>
            <a:noFill/>
          </a:ln>
        </p:spPr>
        <p:txBody>
          <a:bodyPr lIns="91425" tIns="91425" rIns="91425" bIns="91425" anchor="t" anchorCtr="0"/>
          <a:lstStyle>
            <a:lvl1pPr rtl="0">
              <a:spcBef>
                <a:spcPts val="600"/>
              </a:spcBef>
              <a:buClr>
                <a:schemeClr val="dk1"/>
              </a:buClr>
              <a:buSzPct val="100000"/>
              <a:defRPr sz="3000">
                <a:solidFill>
                  <a:schemeClr val="dk1"/>
                </a:solidFill>
              </a:defRPr>
            </a:lvl1pPr>
            <a:lvl2pPr rtl="0">
              <a:spcBef>
                <a:spcPts val="480"/>
              </a:spcBef>
              <a:buClr>
                <a:schemeClr val="dk1"/>
              </a:buClr>
              <a:buSzPct val="100000"/>
              <a:defRPr sz="2400">
                <a:solidFill>
                  <a:schemeClr val="dk1"/>
                </a:solidFill>
              </a:defRPr>
            </a:lvl2pPr>
            <a:lvl3pPr rtl="0">
              <a:spcBef>
                <a:spcPts val="480"/>
              </a:spcBef>
              <a:buClr>
                <a:schemeClr val="dk1"/>
              </a:buClr>
              <a:buSzPct val="100000"/>
              <a:defRPr sz="2400">
                <a:solidFill>
                  <a:schemeClr val="dk1"/>
                </a:solidFill>
              </a:defRPr>
            </a:lvl3pPr>
            <a:lvl4pPr rtl="0">
              <a:spcBef>
                <a:spcPts val="360"/>
              </a:spcBef>
              <a:buClr>
                <a:schemeClr val="dk1"/>
              </a:buClr>
              <a:buSzPct val="100000"/>
              <a:defRPr sz="1800">
                <a:solidFill>
                  <a:schemeClr val="dk1"/>
                </a:solidFill>
              </a:defRPr>
            </a:lvl4pPr>
            <a:lvl5pPr rtl="0">
              <a:spcBef>
                <a:spcPts val="360"/>
              </a:spcBef>
              <a:buClr>
                <a:schemeClr val="dk1"/>
              </a:buClr>
              <a:buSzPct val="100000"/>
              <a:defRPr sz="1800">
                <a:solidFill>
                  <a:schemeClr val="dk1"/>
                </a:solidFill>
              </a:defRPr>
            </a:lvl5pPr>
            <a:lvl6pPr rtl="0">
              <a:spcBef>
                <a:spcPts val="360"/>
              </a:spcBef>
              <a:buClr>
                <a:schemeClr val="dk1"/>
              </a:buClr>
              <a:buSzPct val="100000"/>
              <a:defRPr sz="1800">
                <a:solidFill>
                  <a:schemeClr val="dk1"/>
                </a:solidFill>
              </a:defRPr>
            </a:lvl6pPr>
            <a:lvl7pPr rtl="0">
              <a:spcBef>
                <a:spcPts val="360"/>
              </a:spcBef>
              <a:buClr>
                <a:schemeClr val="dk1"/>
              </a:buClr>
              <a:buSzPct val="100000"/>
              <a:defRPr sz="1800">
                <a:solidFill>
                  <a:schemeClr val="dk1"/>
                </a:solidFill>
              </a:defRPr>
            </a:lvl7pPr>
            <a:lvl8pPr rtl="0">
              <a:spcBef>
                <a:spcPts val="360"/>
              </a:spcBef>
              <a:buClr>
                <a:schemeClr val="dk1"/>
              </a:buClr>
              <a:buSzPct val="100000"/>
              <a:defRPr sz="1800">
                <a:solidFill>
                  <a:schemeClr val="dk1"/>
                </a:solidFill>
              </a:defRPr>
            </a:lvl8pPr>
            <a:lvl9pPr rtl="0">
              <a:spcBef>
                <a:spcPts val="360"/>
              </a:spcBef>
              <a:buClr>
                <a:schemeClr val="dk1"/>
              </a:buClr>
              <a:buSzPct val="100000"/>
              <a:defRPr sz="1800">
                <a:solidFill>
                  <a:schemeClr val="dk1"/>
                </a:solidFill>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0000"/>
                <a:satMod val="300000"/>
              </a:schemeClr>
            </a:gs>
            <a:gs pos="100000">
              <a:schemeClr val="bg1">
                <a:lumMod val="85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66208"/>
            <a:ext cx="7772400" cy="1593409"/>
          </a:xfrm>
        </p:spPr>
        <p:txBody>
          <a:bodyPr/>
          <a:lstStyle/>
          <a:p>
            <a:r>
              <a:rPr lang="en-US" cap="small" dirty="0" smtClean="0">
                <a:solidFill>
                  <a:srgbClr val="002060"/>
                </a:solidFill>
                <a:effectLst>
                  <a:outerShdw blurRad="50800" dist="38100" dir="2700000" algn="tl" rotWithShape="0">
                    <a:prstClr val="black">
                      <a:alpha val="40000"/>
                    </a:prstClr>
                  </a:outerShdw>
                </a:effectLst>
                <a:latin typeface="Garamond" panose="02020404030301010803" pitchFamily="18" charset="0"/>
              </a:rPr>
              <a:t>TEACHING </a:t>
            </a:r>
            <a:r>
              <a:rPr lang="en-US" cap="small" dirty="0">
                <a:solidFill>
                  <a:srgbClr val="002060"/>
                </a:solidFill>
                <a:effectLst>
                  <a:outerShdw blurRad="50800" dist="38100" dir="2700000" algn="tl" rotWithShape="0">
                    <a:prstClr val="black">
                      <a:alpha val="40000"/>
                    </a:prstClr>
                  </a:outerShdw>
                </a:effectLst>
                <a:latin typeface="Garamond" panose="02020404030301010803" pitchFamily="18" charset="0"/>
              </a:rPr>
              <a:t>ABOUT ISRAEL AND PALESTINE </a:t>
            </a:r>
            <a:endParaRPr lang="en-US" cap="small" dirty="0">
              <a:solidFill>
                <a:srgbClr val="002060"/>
              </a:solidFill>
              <a:effectLst>
                <a:outerShdw blurRad="50800" dist="38100" dir="2700000" algn="tl" rotWithShape="0">
                  <a:prstClr val="black">
                    <a:alpha val="40000"/>
                  </a:prstClr>
                </a:outerShdw>
              </a:effectLst>
              <a:latin typeface="Garamond" panose="02020404030301010803" pitchFamily="18" charset="0"/>
            </a:endParaRPr>
          </a:p>
        </p:txBody>
      </p:sp>
      <p:sp>
        <p:nvSpPr>
          <p:cNvPr id="3" name="Subtitle 2"/>
          <p:cNvSpPr>
            <a:spLocks noGrp="1"/>
          </p:cNvSpPr>
          <p:nvPr>
            <p:ph type="subTitle" idx="1"/>
          </p:nvPr>
        </p:nvSpPr>
        <p:spPr>
          <a:xfrm>
            <a:off x="779682" y="5130561"/>
            <a:ext cx="7772400" cy="457200"/>
          </a:xfrm>
          <a:noFill/>
          <a:ln>
            <a:noFill/>
          </a:ln>
        </p:spPr>
        <p:txBody>
          <a:bodyPr lIns="91425" tIns="91425" rIns="91425" bIns="91425" anchor="t" anchorCtr="0"/>
          <a:lstStyle/>
          <a:p>
            <a:r>
              <a:rPr lang="en-US" sz="2400" b="1" cap="small" dirty="0">
                <a:effectLst>
                  <a:outerShdw blurRad="38100" dist="38100" dir="2700000" algn="tl">
                    <a:srgbClr val="000000">
                      <a:alpha val="43137"/>
                    </a:srgbClr>
                  </a:outerShdw>
                </a:effectLst>
                <a:latin typeface="Garamond" panose="02020404030301010803" pitchFamily="18" charset="0"/>
              </a:rPr>
              <a:t>Hotel Palomar, 117 S 17th St, Philadelphia, PA 19103</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736815"/>
          </a:xfrm>
          <a:prstGeom prst="rect">
            <a:avLst/>
          </a:prstGeom>
        </p:spPr>
      </p:pic>
      <p:sp>
        <p:nvSpPr>
          <p:cNvPr id="6" name="Subtitle 2"/>
          <p:cNvSpPr txBox="1">
            <a:spLocks/>
          </p:cNvSpPr>
          <p:nvPr/>
        </p:nvSpPr>
        <p:spPr>
          <a:xfrm>
            <a:off x="779682" y="5587761"/>
            <a:ext cx="7772400" cy="457200"/>
          </a:xfrm>
          <a:prstGeom prst="rect">
            <a:avLst/>
          </a:prstGeom>
          <a:noFill/>
          <a:ln>
            <a:noFill/>
          </a:ln>
        </p:spPr>
        <p:txBody>
          <a:bodyPr lIns="91425" tIns="91425" rIns="91425" bIns="91425" anchor="t" anchorCtr="0"/>
          <a:lstStyle>
            <a:defPPr marR="0" algn="l" rtl="0">
              <a:lnSpc>
                <a:spcPct val="100000"/>
              </a:lnSpc>
              <a:spcBef>
                <a:spcPts val="0"/>
              </a:spcBef>
              <a:spcAft>
                <a:spcPts val="0"/>
              </a:spcAft>
            </a:defPPr>
            <a:lvl1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1pPr>
            <a:lvl2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2pPr>
            <a:lvl3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3pPr>
            <a:lvl4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4pPr>
            <a:lvl5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5pPr>
            <a:lvl6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6pPr>
            <a:lvl7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7pPr>
            <a:lvl8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8pPr>
            <a:lvl9pPr marR="0" algn="ctr" rtl="0">
              <a:lnSpc>
                <a:spcPct val="100000"/>
              </a:lnSpc>
              <a:spcBef>
                <a:spcPts val="0"/>
              </a:spcBef>
              <a:spcAft>
                <a:spcPts val="0"/>
              </a:spcAft>
              <a:buClr>
                <a:schemeClr val="dk2"/>
              </a:buClr>
              <a:buSzPct val="100000"/>
              <a:buNone/>
              <a:defRPr sz="3000" b="0" i="0" u="none" strike="noStrike" cap="none" baseline="0">
                <a:solidFill>
                  <a:schemeClr val="dk2"/>
                </a:solidFill>
                <a:latin typeface="Arial"/>
                <a:ea typeface="Arial"/>
                <a:cs typeface="Arial"/>
                <a:sym typeface="Arial"/>
                <a:rtl val="0"/>
              </a:defRPr>
            </a:lvl9pPr>
          </a:lstStyle>
          <a:p>
            <a:r>
              <a:rPr lang="en-US" sz="2400" b="1" cap="small" dirty="0">
                <a:effectLst>
                  <a:outerShdw blurRad="38100" dist="38100" dir="2700000" algn="tl">
                    <a:srgbClr val="000000">
                      <a:alpha val="43137"/>
                    </a:srgbClr>
                  </a:outerShdw>
                </a:effectLst>
                <a:latin typeface="Garamond" panose="02020404030301010803" pitchFamily="18" charset="0"/>
              </a:rPr>
              <a:t>October 25-26, 2014</a:t>
            </a:r>
            <a:endParaRPr lang="en-US" sz="2400" b="1" cap="small" dirty="0">
              <a:effectLst>
                <a:outerShdw blurRad="38100" dist="38100" dir="2700000" algn="tl">
                  <a:srgbClr val="000000">
                    <a:alpha val="43137"/>
                  </a:srgbClr>
                </a:outerShdw>
              </a:effectLst>
              <a:latin typeface="Garamond" panose="02020404030301010803" pitchFamily="18" charset="0"/>
            </a:endParaRPr>
          </a:p>
        </p:txBody>
      </p:sp>
      <p:sp>
        <p:nvSpPr>
          <p:cNvPr id="7" name="Rectangle 6"/>
          <p:cNvSpPr/>
          <p:nvPr/>
        </p:nvSpPr>
        <p:spPr>
          <a:xfrm>
            <a:off x="779682" y="1797899"/>
            <a:ext cx="7772400" cy="457200"/>
          </a:xfrm>
          <a:prstGeom prst="rect">
            <a:avLst/>
          </a:prstGeom>
          <a:noFill/>
          <a:ln>
            <a:noFill/>
          </a:ln>
        </p:spPr>
        <p:txBody>
          <a:bodyPr lIns="91425" tIns="91425" rIns="91425" bIns="91425" anchor="t" anchorCtr="0"/>
          <a:lstStyle/>
          <a:p>
            <a:pPr algn="ctr">
              <a:buClr>
                <a:schemeClr val="dk2"/>
              </a:buClr>
              <a:buSzPct val="100000"/>
            </a:pPr>
            <a:r>
              <a:rPr lang="en-US" sz="2400" b="1" cap="small" dirty="0">
                <a:solidFill>
                  <a:schemeClr val="dk2"/>
                </a:solidFill>
                <a:effectLst>
                  <a:outerShdw blurRad="38100" dist="38100" dir="2700000" algn="tl">
                    <a:srgbClr val="000000">
                      <a:alpha val="43137"/>
                    </a:srgbClr>
                  </a:outerShdw>
                </a:effectLst>
                <a:latin typeface="Garamond" panose="02020404030301010803" pitchFamily="18" charset="0"/>
              </a:rPr>
              <a:t>A History Institute for Teachers</a:t>
            </a:r>
          </a:p>
        </p:txBody>
      </p:sp>
    </p:spTree>
    <p:extLst>
      <p:ext uri="{BB962C8B-B14F-4D97-AF65-F5344CB8AC3E}">
        <p14:creationId xmlns:p14="http://schemas.microsoft.com/office/powerpoint/2010/main" val="4189705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pPr>
              <a:spcBef>
                <a:spcPts val="0"/>
              </a:spcBef>
              <a:buNone/>
            </a:pPr>
            <a:r>
              <a:rPr lang="en"/>
              <a:t>Leon Pinsker, Auto-Emancipation, 1882</a:t>
            </a:r>
          </a:p>
        </p:txBody>
      </p:sp>
      <p:sp>
        <p:nvSpPr>
          <p:cNvPr id="111" name="Shape 111"/>
          <p:cNvSpPr txBox="1">
            <a:spLocks noGrp="1"/>
          </p:cNvSpPr>
          <p:nvPr>
            <p:ph type="body" idx="1"/>
          </p:nvPr>
        </p:nvSpPr>
        <p:spPr>
          <a:xfrm>
            <a:off x="243075" y="1539425"/>
            <a:ext cx="5833499" cy="4930799"/>
          </a:xfrm>
          <a:prstGeom prst="rect">
            <a:avLst/>
          </a:prstGeom>
        </p:spPr>
        <p:txBody>
          <a:bodyPr lIns="91425" tIns="91425" rIns="91425" bIns="91425" anchor="t" anchorCtr="0">
            <a:noAutofit/>
          </a:bodyPr>
          <a:lstStyle/>
          <a:p>
            <a:pPr marL="50800" marR="50800" lvl="0" indent="0" rtl="0">
              <a:lnSpc>
                <a:spcPct val="115000"/>
              </a:lnSpc>
              <a:spcBef>
                <a:spcPts val="0"/>
              </a:spcBef>
              <a:spcAft>
                <a:spcPts val="1100"/>
              </a:spcAft>
              <a:buClr>
                <a:schemeClr val="dk1"/>
              </a:buClr>
              <a:buSzPct val="45833"/>
              <a:buFont typeface="Arial"/>
              <a:buNone/>
            </a:pPr>
            <a:r>
              <a:rPr lang="en" sz="2400"/>
              <a:t>“The great ideas of the eighteenth and nineteenth centuries have not passed us by without leaving a trace. We feel not only as Jews; we feel as men. As men, we, too, wish to live and be a nation as the others. And if we seriously desire that, we must first of all extricate ourselves from the old yoke, and rise manfully to our full height. We must first of all desire to help ourselves and then the help of others is sure to follow.”</a:t>
            </a:r>
          </a:p>
          <a:p>
            <a:pPr marL="50800" marR="50800" lvl="0" indent="0" algn="just" rtl="0">
              <a:lnSpc>
                <a:spcPct val="115000"/>
              </a:lnSpc>
              <a:spcBef>
                <a:spcPts val="0"/>
              </a:spcBef>
              <a:spcAft>
                <a:spcPts val="1100"/>
              </a:spcAft>
              <a:buClr>
                <a:schemeClr val="dk1"/>
              </a:buClr>
              <a:buFont typeface="Arial"/>
              <a:buNone/>
            </a:pPr>
            <a:endParaRPr sz="2400"/>
          </a:p>
          <a:p>
            <a:pPr>
              <a:spcBef>
                <a:spcPts val="0"/>
              </a:spcBef>
              <a:buNone/>
            </a:pPr>
            <a:endParaRPr sz="2400"/>
          </a:p>
        </p:txBody>
      </p:sp>
      <p:pic>
        <p:nvPicPr>
          <p:cNvPr id="112" name="Shape 112"/>
          <p:cNvPicPr preferRelativeResize="0"/>
          <p:nvPr/>
        </p:nvPicPr>
        <p:blipFill>
          <a:blip r:embed="rId3">
            <a:alphaModFix/>
          </a:blip>
          <a:stretch>
            <a:fillRect/>
          </a:stretch>
        </p:blipFill>
        <p:spPr>
          <a:xfrm>
            <a:off x="6225375" y="1649362"/>
            <a:ext cx="2357249" cy="3559274"/>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pPr rtl="0">
              <a:spcBef>
                <a:spcPts val="0"/>
              </a:spcBef>
              <a:buNone/>
            </a:pPr>
            <a:r>
              <a:rPr lang="en"/>
              <a:t>Western and Central Europe: </a:t>
            </a:r>
          </a:p>
          <a:p>
            <a:pPr>
              <a:spcBef>
                <a:spcPts val="0"/>
              </a:spcBef>
              <a:buNone/>
            </a:pPr>
            <a:r>
              <a:rPr lang="en"/>
              <a:t>Crisis of enlightenment</a:t>
            </a:r>
          </a:p>
        </p:txBody>
      </p:sp>
      <p:sp>
        <p:nvSpPr>
          <p:cNvPr id="118" name="Shape 118"/>
          <p:cNvSpPr txBox="1">
            <a:spLocks noGrp="1"/>
          </p:cNvSpPr>
          <p:nvPr>
            <p:ph type="body" idx="1"/>
          </p:nvPr>
        </p:nvSpPr>
        <p:spPr>
          <a:xfrm>
            <a:off x="457200" y="1600200"/>
            <a:ext cx="7608600" cy="1347600"/>
          </a:xfrm>
          <a:prstGeom prst="rect">
            <a:avLst/>
          </a:prstGeom>
          <a:solidFill>
            <a:srgbClr val="F4CCCC"/>
          </a:solidFill>
        </p:spPr>
        <p:txBody>
          <a:bodyPr lIns="91425" tIns="91425" rIns="91425" bIns="91425" anchor="t" anchorCtr="0">
            <a:noAutofit/>
          </a:bodyPr>
          <a:lstStyle/>
          <a:p>
            <a:pPr>
              <a:spcBef>
                <a:spcPts val="0"/>
              </a:spcBef>
              <a:buNone/>
            </a:pPr>
            <a:r>
              <a:rPr lang="en"/>
              <a:t>Enlightenment and Emancipation. Jews become part of nations where they lived.</a:t>
            </a:r>
          </a:p>
        </p:txBody>
      </p:sp>
      <p:sp>
        <p:nvSpPr>
          <p:cNvPr id="119" name="Shape 119"/>
          <p:cNvSpPr txBox="1">
            <a:spLocks noGrp="1"/>
          </p:cNvSpPr>
          <p:nvPr>
            <p:ph type="body" idx="2"/>
          </p:nvPr>
        </p:nvSpPr>
        <p:spPr>
          <a:xfrm>
            <a:off x="457200" y="3130350"/>
            <a:ext cx="7608600" cy="1347600"/>
          </a:xfrm>
          <a:prstGeom prst="rect">
            <a:avLst/>
          </a:prstGeom>
          <a:solidFill>
            <a:srgbClr val="F4CCCC"/>
          </a:solidFill>
        </p:spPr>
        <p:txBody>
          <a:bodyPr lIns="91425" tIns="91425" rIns="91425" bIns="91425" anchor="t" anchorCtr="0">
            <a:noAutofit/>
          </a:bodyPr>
          <a:lstStyle/>
          <a:p>
            <a:pPr lvl="0" rtl="0">
              <a:spcBef>
                <a:spcPts val="0"/>
              </a:spcBef>
              <a:buNone/>
            </a:pPr>
            <a:r>
              <a:rPr lang="en"/>
              <a:t>Can / should Jews really be integrated? (“The Jewish Question”) </a:t>
            </a:r>
          </a:p>
        </p:txBody>
      </p:sp>
      <p:sp>
        <p:nvSpPr>
          <p:cNvPr id="120" name="Shape 120"/>
          <p:cNvSpPr txBox="1">
            <a:spLocks noGrp="1"/>
          </p:cNvSpPr>
          <p:nvPr>
            <p:ph type="body" idx="3"/>
          </p:nvPr>
        </p:nvSpPr>
        <p:spPr>
          <a:xfrm>
            <a:off x="457200" y="4647075"/>
            <a:ext cx="7608600" cy="772800"/>
          </a:xfrm>
          <a:prstGeom prst="rect">
            <a:avLst/>
          </a:prstGeom>
          <a:solidFill>
            <a:srgbClr val="F4CCCC"/>
          </a:solidFill>
        </p:spPr>
        <p:txBody>
          <a:bodyPr lIns="91425" tIns="91425" rIns="91425" bIns="91425" anchor="t" anchorCtr="0">
            <a:noAutofit/>
          </a:bodyPr>
          <a:lstStyle/>
          <a:p>
            <a:pPr lvl="0" rtl="0">
              <a:spcBef>
                <a:spcPts val="0"/>
              </a:spcBef>
              <a:buNone/>
            </a:pPr>
            <a:r>
              <a:rPr lang="en"/>
              <a:t>Growing Antisemitism</a:t>
            </a:r>
          </a:p>
        </p:txBody>
      </p:sp>
      <p:sp>
        <p:nvSpPr>
          <p:cNvPr id="121" name="Shape 121"/>
          <p:cNvSpPr txBox="1">
            <a:spLocks noGrp="1"/>
          </p:cNvSpPr>
          <p:nvPr>
            <p:ph type="body" idx="4"/>
          </p:nvPr>
        </p:nvSpPr>
        <p:spPr>
          <a:xfrm>
            <a:off x="457200" y="5623050"/>
            <a:ext cx="7608600" cy="943500"/>
          </a:xfrm>
          <a:prstGeom prst="rect">
            <a:avLst/>
          </a:prstGeom>
          <a:solidFill>
            <a:srgbClr val="F4CCCC"/>
          </a:solidFill>
        </p:spPr>
        <p:txBody>
          <a:bodyPr lIns="91425" tIns="91425" rIns="91425" bIns="91425" anchor="t" anchorCtr="0">
            <a:noAutofit/>
          </a:bodyPr>
          <a:lstStyle/>
          <a:p>
            <a:pPr lvl="0" rtl="0">
              <a:spcBef>
                <a:spcPts val="0"/>
              </a:spcBef>
              <a:buNone/>
            </a:pPr>
            <a:r>
              <a:rPr lang="en"/>
              <a:t>Turn to Jewish nationalism (by some)</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pPr lvl="0" rtl="0">
              <a:spcBef>
                <a:spcPts val="0"/>
              </a:spcBef>
              <a:buNone/>
            </a:pPr>
            <a:r>
              <a:rPr lang="en"/>
              <a:t>Theodor Herzl: Zionism as a Solution to Antisemitism.</a:t>
            </a:r>
          </a:p>
        </p:txBody>
      </p:sp>
      <p:sp>
        <p:nvSpPr>
          <p:cNvPr id="127" name="Shape 127"/>
          <p:cNvSpPr txBox="1">
            <a:spLocks noGrp="1"/>
          </p:cNvSpPr>
          <p:nvPr>
            <p:ph type="body" idx="1"/>
          </p:nvPr>
        </p:nvSpPr>
        <p:spPr>
          <a:xfrm>
            <a:off x="3923825" y="5625625"/>
            <a:ext cx="4983000" cy="1143000"/>
          </a:xfrm>
          <a:prstGeom prst="rect">
            <a:avLst/>
          </a:prstGeom>
        </p:spPr>
        <p:txBody>
          <a:bodyPr lIns="91425" tIns="91425" rIns="91425" bIns="91425" anchor="t" anchorCtr="0">
            <a:noAutofit/>
          </a:bodyPr>
          <a:lstStyle/>
          <a:p>
            <a:pPr lvl="0" rtl="0">
              <a:spcBef>
                <a:spcPts val="0"/>
              </a:spcBef>
              <a:buNone/>
            </a:pPr>
            <a:r>
              <a:rPr lang="en"/>
              <a:t>Source: Herzl, the Jewish State (1896)</a:t>
            </a:r>
          </a:p>
        </p:txBody>
      </p:sp>
      <p:pic>
        <p:nvPicPr>
          <p:cNvPr id="128" name="Shape 128"/>
          <p:cNvPicPr preferRelativeResize="0"/>
          <p:nvPr/>
        </p:nvPicPr>
        <p:blipFill>
          <a:blip r:embed="rId3">
            <a:alphaModFix/>
          </a:blip>
          <a:stretch>
            <a:fillRect/>
          </a:stretch>
        </p:blipFill>
        <p:spPr>
          <a:xfrm>
            <a:off x="865624" y="1417650"/>
            <a:ext cx="2284424" cy="3151224"/>
          </a:xfrm>
          <a:prstGeom prst="rect">
            <a:avLst/>
          </a:prstGeom>
          <a:noFill/>
          <a:ln>
            <a:noFill/>
          </a:ln>
        </p:spPr>
      </p:pic>
      <p:sp>
        <p:nvSpPr>
          <p:cNvPr id="129" name="Shape 129"/>
          <p:cNvSpPr txBox="1"/>
          <p:nvPr/>
        </p:nvSpPr>
        <p:spPr>
          <a:xfrm>
            <a:off x="3923825" y="1571225"/>
            <a:ext cx="4762799" cy="4398599"/>
          </a:xfrm>
          <a:prstGeom prst="rect">
            <a:avLst/>
          </a:prstGeom>
          <a:noFill/>
          <a:ln>
            <a:noFill/>
          </a:ln>
        </p:spPr>
        <p:txBody>
          <a:bodyPr lIns="91425" tIns="91425" rIns="91425" bIns="91425" anchor="t" anchorCtr="0">
            <a:noAutofit/>
          </a:bodyPr>
          <a:lstStyle/>
          <a:p>
            <a:pPr rtl="0">
              <a:spcBef>
                <a:spcPts val="0"/>
              </a:spcBef>
              <a:buNone/>
            </a:pPr>
            <a:r>
              <a:rPr lang="en" sz="2200"/>
              <a:t>“The Jewish Question still exists, it would be foolish to deny it. It exists wherever Jews live in perceptible numbers. Where it does not yet exist, it will be brought by Jews in the course of their migrations.”</a:t>
            </a:r>
          </a:p>
          <a:p>
            <a:pPr rtl="0">
              <a:spcBef>
                <a:spcPts val="0"/>
              </a:spcBef>
              <a:buNone/>
            </a:pPr>
            <a:endParaRPr sz="2200"/>
          </a:p>
          <a:p>
            <a:pPr>
              <a:spcBef>
                <a:spcPts val="0"/>
              </a:spcBef>
              <a:buNone/>
            </a:pPr>
            <a:r>
              <a:rPr lang="en" sz="2200"/>
              <a:t>“Let the sovereignty be granted us over the portion of the globe large enough to satisfy the requirements of the nation--the rest we shall manage for ourselves.”</a:t>
            </a:r>
          </a:p>
        </p:txBody>
      </p:sp>
      <p:sp>
        <p:nvSpPr>
          <p:cNvPr id="130" name="Shape 130"/>
          <p:cNvSpPr txBox="1"/>
          <p:nvPr/>
        </p:nvSpPr>
        <p:spPr>
          <a:xfrm>
            <a:off x="5052350" y="3217750"/>
            <a:ext cx="9972599" cy="1163400"/>
          </a:xfrm>
          <a:prstGeom prst="rect">
            <a:avLst/>
          </a:prstGeom>
          <a:noFill/>
          <a:ln>
            <a:noFill/>
          </a:ln>
        </p:spPr>
        <p:txBody>
          <a:bodyPr lIns="91425" tIns="91425" rIns="91425" bIns="91425" anchor="t" anchorCtr="0">
            <a:noAutofit/>
          </a:bodyPr>
          <a:lstStyle/>
          <a:p>
            <a:pPr>
              <a:spcBef>
                <a:spcPts val="0"/>
              </a:spcBef>
              <a:buNone/>
            </a:pPr>
            <a:endParaRPr/>
          </a:p>
        </p:txBody>
      </p:sp>
      <p:pic>
        <p:nvPicPr>
          <p:cNvPr id="131" name="Shape 131"/>
          <p:cNvPicPr preferRelativeResize="0"/>
          <p:nvPr/>
        </p:nvPicPr>
        <p:blipFill>
          <a:blip r:embed="rId4">
            <a:alphaModFix/>
          </a:blip>
          <a:stretch>
            <a:fillRect/>
          </a:stretch>
        </p:blipFill>
        <p:spPr>
          <a:xfrm>
            <a:off x="274525" y="4258788"/>
            <a:ext cx="3466624" cy="2509836"/>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pPr rtl="0">
              <a:spcBef>
                <a:spcPts val="0"/>
              </a:spcBef>
              <a:buNone/>
            </a:pPr>
            <a:r>
              <a:rPr lang="en"/>
              <a:t>Widespread Jewish opposition </a:t>
            </a:r>
          </a:p>
          <a:p>
            <a:pPr>
              <a:spcBef>
                <a:spcPts val="0"/>
              </a:spcBef>
              <a:buNone/>
            </a:pPr>
            <a:r>
              <a:rPr lang="en"/>
              <a:t>to Zionism</a:t>
            </a:r>
          </a:p>
        </p:txBody>
      </p:sp>
      <p:sp>
        <p:nvSpPr>
          <p:cNvPr id="137" name="Shape 137"/>
          <p:cNvSpPr txBox="1">
            <a:spLocks noGrp="1"/>
          </p:cNvSpPr>
          <p:nvPr>
            <p:ph type="body" idx="1"/>
          </p:nvPr>
        </p:nvSpPr>
        <p:spPr>
          <a:xfrm>
            <a:off x="457200" y="1600200"/>
            <a:ext cx="4213199" cy="2474099"/>
          </a:xfrm>
          <a:prstGeom prst="rect">
            <a:avLst/>
          </a:prstGeom>
          <a:solidFill>
            <a:srgbClr val="6D9EEB"/>
          </a:solidFill>
        </p:spPr>
        <p:txBody>
          <a:bodyPr lIns="91425" tIns="91425" rIns="91425" bIns="91425" anchor="t" anchorCtr="0">
            <a:noAutofit/>
          </a:bodyPr>
          <a:lstStyle/>
          <a:p>
            <a:pPr>
              <a:spcBef>
                <a:spcPts val="0"/>
              </a:spcBef>
              <a:buNone/>
            </a:pPr>
            <a:r>
              <a:rPr lang="en" b="1"/>
              <a:t>Orthodox Jews</a:t>
            </a:r>
            <a:r>
              <a:rPr lang="en"/>
              <a:t>: Zionism is heresy</a:t>
            </a:r>
          </a:p>
        </p:txBody>
      </p:sp>
      <p:sp>
        <p:nvSpPr>
          <p:cNvPr id="138" name="Shape 138"/>
          <p:cNvSpPr txBox="1">
            <a:spLocks noGrp="1"/>
          </p:cNvSpPr>
          <p:nvPr>
            <p:ph type="body" idx="2"/>
          </p:nvPr>
        </p:nvSpPr>
        <p:spPr>
          <a:xfrm>
            <a:off x="4776500" y="1600200"/>
            <a:ext cx="4213199" cy="2474099"/>
          </a:xfrm>
          <a:prstGeom prst="rect">
            <a:avLst/>
          </a:prstGeom>
          <a:solidFill>
            <a:srgbClr val="6D9EEB"/>
          </a:solidFill>
        </p:spPr>
        <p:txBody>
          <a:bodyPr lIns="91425" tIns="91425" rIns="91425" bIns="91425" anchor="t" anchorCtr="0">
            <a:noAutofit/>
          </a:bodyPr>
          <a:lstStyle/>
          <a:p>
            <a:pPr rtl="0">
              <a:spcBef>
                <a:spcPts val="0"/>
              </a:spcBef>
              <a:buNone/>
            </a:pPr>
            <a:r>
              <a:rPr lang="en" b="1"/>
              <a:t>Liberal Jews</a:t>
            </a:r>
            <a:r>
              <a:rPr lang="en"/>
              <a:t>: </a:t>
            </a:r>
          </a:p>
          <a:p>
            <a:pPr lvl="0" rtl="0">
              <a:spcBef>
                <a:spcPts val="0"/>
              </a:spcBef>
              <a:buNone/>
            </a:pPr>
            <a:r>
              <a:rPr lang="en"/>
              <a:t>Zionism will threaten Jewish progress toward integration</a:t>
            </a:r>
          </a:p>
        </p:txBody>
      </p:sp>
      <p:sp>
        <p:nvSpPr>
          <p:cNvPr id="139" name="Shape 139"/>
          <p:cNvSpPr txBox="1">
            <a:spLocks noGrp="1"/>
          </p:cNvSpPr>
          <p:nvPr>
            <p:ph type="body" idx="3"/>
          </p:nvPr>
        </p:nvSpPr>
        <p:spPr>
          <a:xfrm>
            <a:off x="457200" y="4256850"/>
            <a:ext cx="4213199" cy="2474099"/>
          </a:xfrm>
          <a:prstGeom prst="rect">
            <a:avLst/>
          </a:prstGeom>
          <a:solidFill>
            <a:srgbClr val="6D9EEB"/>
          </a:solidFill>
        </p:spPr>
        <p:txBody>
          <a:bodyPr lIns="91425" tIns="91425" rIns="91425" bIns="91425" anchor="t" anchorCtr="0">
            <a:noAutofit/>
          </a:bodyPr>
          <a:lstStyle/>
          <a:p>
            <a:pPr rtl="0">
              <a:spcBef>
                <a:spcPts val="0"/>
              </a:spcBef>
              <a:buNone/>
            </a:pPr>
            <a:r>
              <a:rPr lang="en" b="1"/>
              <a:t>Autonomists: </a:t>
            </a:r>
          </a:p>
          <a:p>
            <a:pPr lvl="0" rtl="0">
              <a:spcBef>
                <a:spcPts val="0"/>
              </a:spcBef>
              <a:buNone/>
            </a:pPr>
            <a:r>
              <a:rPr lang="en"/>
              <a:t>Demand Jewish national rights here, where we are</a:t>
            </a:r>
          </a:p>
        </p:txBody>
      </p:sp>
      <p:sp>
        <p:nvSpPr>
          <p:cNvPr id="140" name="Shape 140"/>
          <p:cNvSpPr txBox="1">
            <a:spLocks noGrp="1"/>
          </p:cNvSpPr>
          <p:nvPr>
            <p:ph type="body" idx="4"/>
          </p:nvPr>
        </p:nvSpPr>
        <p:spPr>
          <a:xfrm>
            <a:off x="4776500" y="4256850"/>
            <a:ext cx="4213199" cy="2474099"/>
          </a:xfrm>
          <a:prstGeom prst="rect">
            <a:avLst/>
          </a:prstGeom>
          <a:solidFill>
            <a:srgbClr val="6D9EEB"/>
          </a:solidFill>
        </p:spPr>
        <p:txBody>
          <a:bodyPr lIns="91425" tIns="91425" rIns="91425" bIns="91425" anchor="t" anchorCtr="0">
            <a:noAutofit/>
          </a:bodyPr>
          <a:lstStyle/>
          <a:p>
            <a:pPr lvl="0" rtl="0">
              <a:spcBef>
                <a:spcPts val="0"/>
              </a:spcBef>
              <a:buNone/>
            </a:pPr>
            <a:r>
              <a:rPr lang="en" b="1"/>
              <a:t>Socialist Jews: </a:t>
            </a:r>
            <a:r>
              <a:rPr lang="en"/>
              <a:t>Zionism (like all nationalism) is bourgeois</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txBox="1"/>
          <p:nvPr/>
        </p:nvSpPr>
        <p:spPr>
          <a:xfrm>
            <a:off x="266125" y="1956125"/>
            <a:ext cx="4258199" cy="4615499"/>
          </a:xfrm>
          <a:prstGeom prst="rect">
            <a:avLst/>
          </a:prstGeom>
          <a:solidFill>
            <a:srgbClr val="CFE2F3"/>
          </a:solidFill>
          <a:ln>
            <a:noFill/>
          </a:ln>
        </p:spPr>
        <p:txBody>
          <a:bodyPr lIns="91425" tIns="91425" rIns="91425" bIns="91425" anchor="ctr" anchorCtr="0">
            <a:noAutofit/>
          </a:bodyPr>
          <a:lstStyle/>
          <a:p>
            <a:pPr>
              <a:spcBef>
                <a:spcPts val="0"/>
              </a:spcBef>
              <a:buNone/>
            </a:pPr>
            <a:r>
              <a:rPr lang="en" sz="3000"/>
              <a:t>Zionism as a means of asserting Jewish national identity in </a:t>
            </a:r>
            <a:r>
              <a:rPr lang="en" sz="3000" u="sng"/>
              <a:t>Europe</a:t>
            </a:r>
            <a:r>
              <a:rPr lang="en" sz="3000"/>
              <a:t> (and beyond)</a:t>
            </a:r>
          </a:p>
        </p:txBody>
      </p:sp>
      <p:sp>
        <p:nvSpPr>
          <p:cNvPr id="146" name="Shape 146"/>
          <p:cNvSpPr txBox="1"/>
          <p:nvPr/>
        </p:nvSpPr>
        <p:spPr>
          <a:xfrm>
            <a:off x="4615225" y="1966200"/>
            <a:ext cx="4258199" cy="4615499"/>
          </a:xfrm>
          <a:prstGeom prst="rect">
            <a:avLst/>
          </a:prstGeom>
          <a:solidFill>
            <a:srgbClr val="D9EAD3"/>
          </a:solidFill>
          <a:ln>
            <a:noFill/>
          </a:ln>
        </p:spPr>
        <p:txBody>
          <a:bodyPr lIns="91425" tIns="91425" rIns="91425" bIns="91425" anchor="ctr" anchorCtr="0">
            <a:noAutofit/>
          </a:bodyPr>
          <a:lstStyle/>
          <a:p>
            <a:pPr lvl="0" rtl="0">
              <a:spcBef>
                <a:spcPts val="0"/>
              </a:spcBef>
              <a:buNone/>
            </a:pPr>
            <a:r>
              <a:rPr lang="en" sz="3000"/>
              <a:t>Zionism as a settlement project to create a Jewish homeland in </a:t>
            </a:r>
            <a:r>
              <a:rPr lang="en" sz="3000" u="sng"/>
              <a:t>Palestine</a:t>
            </a:r>
            <a:r>
              <a:rPr lang="en" sz="3000"/>
              <a:t> </a:t>
            </a:r>
          </a:p>
        </p:txBody>
      </p:sp>
      <p:sp>
        <p:nvSpPr>
          <p:cNvPr id="147" name="Shape 147"/>
          <p:cNvSpPr/>
          <p:nvPr/>
        </p:nvSpPr>
        <p:spPr>
          <a:xfrm>
            <a:off x="2785200" y="5602125"/>
            <a:ext cx="3573600" cy="735000"/>
          </a:xfrm>
          <a:prstGeom prst="leftRightArrow">
            <a:avLst>
              <a:gd name="adj1" fmla="val 50000"/>
              <a:gd name="adj2" fmla="val 50000"/>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48" name="Shape 148"/>
          <p:cNvSpPr txBox="1"/>
          <p:nvPr/>
        </p:nvSpPr>
        <p:spPr>
          <a:xfrm>
            <a:off x="590300" y="515075"/>
            <a:ext cx="7778100" cy="1545300"/>
          </a:xfrm>
          <a:prstGeom prst="rect">
            <a:avLst/>
          </a:prstGeom>
          <a:noFill/>
          <a:ln>
            <a:noFill/>
          </a:ln>
        </p:spPr>
        <p:txBody>
          <a:bodyPr lIns="91425" tIns="91425" rIns="91425" bIns="91425" anchor="t" anchorCtr="0">
            <a:noAutofit/>
          </a:bodyPr>
          <a:lstStyle/>
          <a:p>
            <a:pPr>
              <a:spcBef>
                <a:spcPts val="0"/>
              </a:spcBef>
              <a:buNone/>
            </a:pPr>
            <a:r>
              <a:rPr lang="en" sz="3600" b="1"/>
              <a:t>Evolution of Zionism</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5"/>
                                        </p:tgtEl>
                                        <p:attrNameLst>
                                          <p:attrName>style.visibility</p:attrName>
                                        </p:attrNameLst>
                                      </p:cBhvr>
                                      <p:to>
                                        <p:strVal val="visible"/>
                                      </p:to>
                                    </p:set>
                                    <p:animEffect transition="in" filter="fade">
                                      <p:cBhvr>
                                        <p:cTn id="7" dur="1000"/>
                                        <p:tgtEl>
                                          <p:spTgt spid="1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6"/>
                                        </p:tgtEl>
                                        <p:attrNameLst>
                                          <p:attrName>style.visibility</p:attrName>
                                        </p:attrNameLst>
                                      </p:cBhvr>
                                      <p:to>
                                        <p:strVal val="visible"/>
                                      </p:to>
                                    </p:set>
                                    <p:animEffect transition="in" filter="fade">
                                      <p:cBhvr>
                                        <p:cTn id="12" dur="1000"/>
                                        <p:tgtEl>
                                          <p:spTgt spid="1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7"/>
                                        </p:tgtEl>
                                        <p:attrNameLst>
                                          <p:attrName>style.visibility</p:attrName>
                                        </p:attrNameLst>
                                      </p:cBhvr>
                                      <p:to>
                                        <p:strVal val="visible"/>
                                      </p:to>
                                    </p:set>
                                    <p:animEffect transition="in" filter="fade">
                                      <p:cBhvr>
                                        <p:cTn id="17" dur="10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147150" y="274650"/>
            <a:ext cx="8996699" cy="1056600"/>
          </a:xfrm>
          <a:prstGeom prst="rect">
            <a:avLst/>
          </a:prstGeom>
        </p:spPr>
        <p:txBody>
          <a:bodyPr lIns="91425" tIns="91425" rIns="91425" bIns="91425" anchor="b" anchorCtr="0">
            <a:noAutofit/>
          </a:bodyPr>
          <a:lstStyle/>
          <a:p>
            <a:pPr rtl="0">
              <a:spcBef>
                <a:spcPts val="0"/>
              </a:spcBef>
              <a:buNone/>
            </a:pPr>
            <a:endParaRPr/>
          </a:p>
          <a:p>
            <a:pPr rtl="0">
              <a:spcBef>
                <a:spcPts val="0"/>
              </a:spcBef>
              <a:buNone/>
            </a:pPr>
            <a:endParaRPr/>
          </a:p>
          <a:p>
            <a:pPr marL="0" indent="0" rtl="0">
              <a:spcBef>
                <a:spcPts val="0"/>
              </a:spcBef>
              <a:buNone/>
            </a:pPr>
            <a:r>
              <a:rPr lang="en"/>
              <a:t>Zionist Immigration to Palestine </a:t>
            </a:r>
          </a:p>
          <a:p>
            <a:pPr>
              <a:spcBef>
                <a:spcPts val="0"/>
              </a:spcBef>
              <a:buNone/>
            </a:pPr>
            <a:r>
              <a:rPr lang="en"/>
              <a:t>(Jews called it </a:t>
            </a:r>
            <a:r>
              <a:rPr lang="en" i="1"/>
              <a:t>Aliyah</a:t>
            </a:r>
            <a:r>
              <a:rPr lang="en"/>
              <a:t>--“ascent”)</a:t>
            </a:r>
          </a:p>
        </p:txBody>
      </p:sp>
      <p:sp>
        <p:nvSpPr>
          <p:cNvPr id="154" name="Shape 154"/>
          <p:cNvSpPr txBox="1">
            <a:spLocks noGrp="1"/>
          </p:cNvSpPr>
          <p:nvPr>
            <p:ph type="body" idx="1"/>
          </p:nvPr>
        </p:nvSpPr>
        <p:spPr>
          <a:xfrm>
            <a:off x="147150" y="1417650"/>
            <a:ext cx="8996699" cy="5150099"/>
          </a:xfrm>
          <a:prstGeom prst="rect">
            <a:avLst/>
          </a:prstGeom>
        </p:spPr>
        <p:txBody>
          <a:bodyPr lIns="91425" tIns="91425" rIns="91425" bIns="91425" anchor="t" anchorCtr="0">
            <a:noAutofit/>
          </a:bodyPr>
          <a:lstStyle/>
          <a:p>
            <a:pPr rtl="0">
              <a:spcBef>
                <a:spcPts val="0"/>
              </a:spcBef>
              <a:buNone/>
            </a:pPr>
            <a:r>
              <a:rPr lang="en" b="1"/>
              <a:t>“1st” Aliyah 1882-1903</a:t>
            </a:r>
          </a:p>
          <a:p>
            <a:pPr rtl="0">
              <a:spcBef>
                <a:spcPts val="0"/>
              </a:spcBef>
              <a:buNone/>
            </a:pPr>
            <a:r>
              <a:rPr lang="en" b="1"/>
              <a:t>European-supported </a:t>
            </a:r>
          </a:p>
          <a:p>
            <a:pPr rtl="0">
              <a:spcBef>
                <a:spcPts val="0"/>
              </a:spcBef>
              <a:buNone/>
            </a:pPr>
            <a:r>
              <a:rPr lang="en" b="1"/>
              <a:t>colonies (moshavot)</a:t>
            </a:r>
          </a:p>
          <a:p>
            <a:pPr rtl="0">
              <a:spcBef>
                <a:spcPts val="0"/>
              </a:spcBef>
              <a:buNone/>
            </a:pPr>
            <a:endParaRPr/>
          </a:p>
          <a:p>
            <a:pPr rtl="0">
              <a:spcBef>
                <a:spcPts val="0"/>
              </a:spcBef>
              <a:buNone/>
            </a:pPr>
            <a:r>
              <a:rPr lang="en"/>
              <a:t>“2nd” Aliyah 1904-1914</a:t>
            </a:r>
          </a:p>
          <a:p>
            <a:pPr rtl="0">
              <a:spcBef>
                <a:spcPts val="0"/>
              </a:spcBef>
              <a:buNone/>
            </a:pPr>
            <a:endParaRPr/>
          </a:p>
          <a:p>
            <a:pPr rtl="0">
              <a:spcBef>
                <a:spcPts val="0"/>
              </a:spcBef>
              <a:buNone/>
            </a:pPr>
            <a:r>
              <a:rPr lang="en"/>
              <a:t>“3rd” Aliyah 1917-1923 </a:t>
            </a:r>
          </a:p>
          <a:p>
            <a:pPr rtl="0">
              <a:spcBef>
                <a:spcPts val="0"/>
              </a:spcBef>
              <a:buNone/>
            </a:pPr>
            <a:endParaRPr/>
          </a:p>
          <a:p>
            <a:pPr>
              <a:spcBef>
                <a:spcPts val="0"/>
              </a:spcBef>
              <a:buNone/>
            </a:pPr>
            <a:r>
              <a:rPr lang="en"/>
              <a:t> </a:t>
            </a:r>
          </a:p>
        </p:txBody>
      </p:sp>
      <p:sp>
        <p:nvSpPr>
          <p:cNvPr id="155" name="Shape 155"/>
          <p:cNvSpPr txBox="1"/>
          <p:nvPr/>
        </p:nvSpPr>
        <p:spPr>
          <a:xfrm>
            <a:off x="2270225" y="1198175"/>
            <a:ext cx="4267199" cy="533399"/>
          </a:xfrm>
          <a:prstGeom prst="rect">
            <a:avLst/>
          </a:prstGeom>
          <a:noFill/>
          <a:ln>
            <a:noFill/>
          </a:ln>
        </p:spPr>
        <p:txBody>
          <a:bodyPr lIns="91425" tIns="91425" rIns="91425" bIns="91425" anchor="t" anchorCtr="0">
            <a:noAutofit/>
          </a:bodyPr>
          <a:lstStyle/>
          <a:p>
            <a:pPr>
              <a:spcBef>
                <a:spcPts val="0"/>
              </a:spcBef>
              <a:buNone/>
            </a:pPr>
            <a:endParaRPr/>
          </a:p>
        </p:txBody>
      </p:sp>
      <p:pic>
        <p:nvPicPr>
          <p:cNvPr id="156" name="Shape 156"/>
          <p:cNvPicPr preferRelativeResize="0"/>
          <p:nvPr/>
        </p:nvPicPr>
        <p:blipFill>
          <a:blip r:embed="rId3">
            <a:alphaModFix/>
          </a:blip>
          <a:stretch>
            <a:fillRect/>
          </a:stretch>
        </p:blipFill>
        <p:spPr>
          <a:xfrm>
            <a:off x="4955352" y="1327887"/>
            <a:ext cx="3447875" cy="5329625"/>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txBox="1">
            <a:spLocks noGrp="1"/>
          </p:cNvSpPr>
          <p:nvPr>
            <p:ph type="body" idx="1"/>
          </p:nvPr>
        </p:nvSpPr>
        <p:spPr>
          <a:xfrm>
            <a:off x="147150" y="1417650"/>
            <a:ext cx="8996699" cy="5150099"/>
          </a:xfrm>
          <a:prstGeom prst="rect">
            <a:avLst/>
          </a:prstGeom>
        </p:spPr>
        <p:txBody>
          <a:bodyPr lIns="91425" tIns="91425" rIns="91425" bIns="91425" anchor="t" anchorCtr="0">
            <a:noAutofit/>
          </a:bodyPr>
          <a:lstStyle/>
          <a:p>
            <a:pPr lvl="0" rtl="0">
              <a:spcBef>
                <a:spcPts val="0"/>
              </a:spcBef>
              <a:buNone/>
            </a:pPr>
            <a:r>
              <a:rPr lang="en"/>
              <a:t>1st Aliyah 1882-1903</a:t>
            </a:r>
          </a:p>
          <a:p>
            <a:pPr lvl="0" rtl="0">
              <a:spcBef>
                <a:spcPts val="0"/>
              </a:spcBef>
              <a:buNone/>
            </a:pPr>
            <a:endParaRPr/>
          </a:p>
          <a:p>
            <a:pPr rtl="0">
              <a:spcBef>
                <a:spcPts val="0"/>
              </a:spcBef>
              <a:buNone/>
            </a:pPr>
            <a:r>
              <a:rPr lang="en" b="1"/>
              <a:t>2nd Aliyah 1904-1914</a:t>
            </a:r>
          </a:p>
          <a:p>
            <a:pPr lvl="0" rtl="0">
              <a:spcBef>
                <a:spcPts val="0"/>
              </a:spcBef>
              <a:buNone/>
            </a:pPr>
            <a:r>
              <a:rPr lang="en" b="1"/>
              <a:t>and</a:t>
            </a:r>
          </a:p>
          <a:p>
            <a:pPr rtl="0">
              <a:spcBef>
                <a:spcPts val="0"/>
              </a:spcBef>
              <a:buNone/>
            </a:pPr>
            <a:r>
              <a:rPr lang="en" b="1"/>
              <a:t>3rd Aliyah 1917-1923 </a:t>
            </a:r>
          </a:p>
          <a:p>
            <a:pPr marL="457200" lvl="0" indent="-419100" rtl="0">
              <a:spcBef>
                <a:spcPts val="0"/>
              </a:spcBef>
              <a:buClr>
                <a:schemeClr val="dk1"/>
              </a:buClr>
              <a:buSzPct val="100000"/>
              <a:buFont typeface="Arial"/>
              <a:buChar char="●"/>
            </a:pPr>
            <a:r>
              <a:rPr lang="en" b="1"/>
              <a:t>Idea of “Conquest of Labor”</a:t>
            </a:r>
          </a:p>
          <a:p>
            <a:pPr marL="457200" lvl="0" indent="-419100" rtl="0">
              <a:spcBef>
                <a:spcPts val="0"/>
              </a:spcBef>
              <a:buClr>
                <a:schemeClr val="dk1"/>
              </a:buClr>
              <a:buSzPct val="100000"/>
              <a:buFont typeface="Arial"/>
              <a:buChar char="●"/>
            </a:pPr>
            <a:r>
              <a:rPr lang="en" b="1"/>
              <a:t>Formation of the Kibbutz</a:t>
            </a:r>
          </a:p>
          <a:p>
            <a:pPr marL="457200" lvl="0" indent="-419100" rtl="0">
              <a:spcBef>
                <a:spcPts val="0"/>
              </a:spcBef>
              <a:buClr>
                <a:schemeClr val="dk1"/>
              </a:buClr>
              <a:buSzPct val="100000"/>
              <a:buFont typeface="Arial"/>
              <a:buChar char="●"/>
            </a:pPr>
            <a:r>
              <a:rPr lang="en" b="1"/>
              <a:t>Emergence of Labor Zionism</a:t>
            </a:r>
          </a:p>
          <a:p>
            <a:pPr lvl="0" rtl="0">
              <a:spcBef>
                <a:spcPts val="0"/>
              </a:spcBef>
              <a:buNone/>
            </a:pPr>
            <a:endParaRPr/>
          </a:p>
          <a:p>
            <a:pPr lvl="0" rtl="0">
              <a:spcBef>
                <a:spcPts val="0"/>
              </a:spcBef>
              <a:buNone/>
            </a:pPr>
            <a:r>
              <a:rPr lang="en"/>
              <a:t> </a:t>
            </a:r>
          </a:p>
        </p:txBody>
      </p:sp>
      <p:sp>
        <p:nvSpPr>
          <p:cNvPr id="162" name="Shape 162"/>
          <p:cNvSpPr txBox="1"/>
          <p:nvPr/>
        </p:nvSpPr>
        <p:spPr>
          <a:xfrm>
            <a:off x="2270225" y="1198175"/>
            <a:ext cx="4267199" cy="533399"/>
          </a:xfrm>
          <a:prstGeom prst="rect">
            <a:avLst/>
          </a:prstGeom>
          <a:noFill/>
          <a:ln>
            <a:noFill/>
          </a:ln>
        </p:spPr>
        <p:txBody>
          <a:bodyPr lIns="91425" tIns="91425" rIns="91425" bIns="91425" anchor="t" anchorCtr="0">
            <a:noAutofit/>
          </a:bodyPr>
          <a:lstStyle/>
          <a:p>
            <a:pPr>
              <a:spcBef>
                <a:spcPts val="0"/>
              </a:spcBef>
              <a:buNone/>
            </a:pPr>
            <a:endParaRPr/>
          </a:p>
        </p:txBody>
      </p:sp>
      <p:sp>
        <p:nvSpPr>
          <p:cNvPr id="163" name="Shape 163"/>
          <p:cNvSpPr txBox="1">
            <a:spLocks noGrp="1"/>
          </p:cNvSpPr>
          <p:nvPr>
            <p:ph type="title"/>
          </p:nvPr>
        </p:nvSpPr>
        <p:spPr>
          <a:xfrm>
            <a:off x="147150" y="274650"/>
            <a:ext cx="8996699" cy="778800"/>
          </a:xfrm>
          <a:prstGeom prst="rect">
            <a:avLst/>
          </a:prstGeom>
        </p:spPr>
        <p:txBody>
          <a:bodyPr lIns="91425" tIns="91425" rIns="91425" bIns="91425" anchor="b" anchorCtr="0">
            <a:noAutofit/>
          </a:bodyPr>
          <a:lstStyle/>
          <a:p>
            <a:pPr lvl="0" rtl="0">
              <a:spcBef>
                <a:spcPts val="0"/>
              </a:spcBef>
              <a:buNone/>
            </a:pPr>
            <a:r>
              <a:rPr lang="en"/>
              <a:t>Zionist Immigration to Palestine (</a:t>
            </a:r>
            <a:r>
              <a:rPr lang="en" i="1"/>
              <a:t>aliyah</a:t>
            </a:r>
            <a:r>
              <a:rPr lang="en"/>
              <a:t>)</a:t>
            </a:r>
          </a:p>
        </p:txBody>
      </p:sp>
      <p:pic>
        <p:nvPicPr>
          <p:cNvPr id="164" name="Shape 164"/>
          <p:cNvPicPr preferRelativeResize="0"/>
          <p:nvPr/>
        </p:nvPicPr>
        <p:blipFill>
          <a:blip r:embed="rId3">
            <a:alphaModFix/>
          </a:blip>
          <a:stretch>
            <a:fillRect/>
          </a:stretch>
        </p:blipFill>
        <p:spPr>
          <a:xfrm>
            <a:off x="4684800" y="1279000"/>
            <a:ext cx="4142100" cy="2899449"/>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68"/>
        <p:cNvGrpSpPr/>
        <p:nvPr/>
      </p:nvGrpSpPr>
      <p:grpSpPr>
        <a:xfrm>
          <a:off x="0" y="0"/>
          <a:ext cx="0" cy="0"/>
          <a:chOff x="0" y="0"/>
          <a:chExt cx="0" cy="0"/>
        </a:xfrm>
      </p:grpSpPr>
      <p:pic>
        <p:nvPicPr>
          <p:cNvPr id="169" name="Shape 169"/>
          <p:cNvPicPr preferRelativeResize="0"/>
          <p:nvPr/>
        </p:nvPicPr>
        <p:blipFill>
          <a:blip r:embed="rId3">
            <a:alphaModFix/>
          </a:blip>
          <a:stretch>
            <a:fillRect/>
          </a:stretch>
        </p:blipFill>
        <p:spPr>
          <a:xfrm>
            <a:off x="4155325" y="289375"/>
            <a:ext cx="4856425" cy="3240775"/>
          </a:xfrm>
          <a:prstGeom prst="rect">
            <a:avLst/>
          </a:prstGeom>
          <a:noFill/>
          <a:ln>
            <a:noFill/>
          </a:ln>
        </p:spPr>
      </p:pic>
      <p:sp>
        <p:nvSpPr>
          <p:cNvPr id="170" name="Shape 170"/>
          <p:cNvSpPr txBox="1"/>
          <p:nvPr/>
        </p:nvSpPr>
        <p:spPr>
          <a:xfrm>
            <a:off x="346300" y="2226050"/>
            <a:ext cx="5556600" cy="823799"/>
          </a:xfrm>
          <a:prstGeom prst="rect">
            <a:avLst/>
          </a:prstGeom>
          <a:solidFill>
            <a:srgbClr val="FFE599"/>
          </a:solidFill>
          <a:ln>
            <a:noFill/>
          </a:ln>
        </p:spPr>
        <p:txBody>
          <a:bodyPr lIns="91425" tIns="91425" rIns="91425" bIns="91425" anchor="t" anchorCtr="0">
            <a:noAutofit/>
          </a:bodyPr>
          <a:lstStyle/>
          <a:p>
            <a:pPr lvl="0" rtl="0">
              <a:spcBef>
                <a:spcPts val="0"/>
              </a:spcBef>
              <a:buNone/>
            </a:pPr>
            <a:r>
              <a:rPr lang="en" sz="3500"/>
              <a:t>From a sacred language…</a:t>
            </a:r>
          </a:p>
          <a:p>
            <a:pPr lvl="0" rtl="0">
              <a:spcBef>
                <a:spcPts val="0"/>
              </a:spcBef>
              <a:buNone/>
            </a:pPr>
            <a:endParaRPr sz="3500"/>
          </a:p>
          <a:p>
            <a:pPr lvl="0" rtl="0">
              <a:spcBef>
                <a:spcPts val="0"/>
              </a:spcBef>
              <a:buNone/>
            </a:pPr>
            <a:endParaRPr sz="3500"/>
          </a:p>
          <a:p>
            <a:pPr lvl="0" rtl="0">
              <a:spcBef>
                <a:spcPts val="0"/>
              </a:spcBef>
              <a:buNone/>
            </a:pPr>
            <a:endParaRPr sz="3500"/>
          </a:p>
        </p:txBody>
      </p:sp>
      <p:sp>
        <p:nvSpPr>
          <p:cNvPr id="171" name="Shape 171"/>
          <p:cNvSpPr txBox="1"/>
          <p:nvPr/>
        </p:nvSpPr>
        <p:spPr>
          <a:xfrm>
            <a:off x="4830500" y="4149725"/>
            <a:ext cx="3806100" cy="2093399"/>
          </a:xfrm>
          <a:prstGeom prst="rect">
            <a:avLst/>
          </a:prstGeom>
          <a:solidFill>
            <a:srgbClr val="FFE599"/>
          </a:solidFill>
          <a:ln>
            <a:noFill/>
          </a:ln>
        </p:spPr>
        <p:txBody>
          <a:bodyPr lIns="91425" tIns="91425" rIns="91425" bIns="91425" anchor="t" anchorCtr="0">
            <a:noAutofit/>
          </a:bodyPr>
          <a:lstStyle/>
          <a:p>
            <a:pPr lvl="0" rtl="0">
              <a:spcBef>
                <a:spcPts val="0"/>
              </a:spcBef>
              <a:buNone/>
            </a:pPr>
            <a:endParaRPr sz="2500"/>
          </a:p>
          <a:p>
            <a:pPr lvl="0" rtl="0">
              <a:spcBef>
                <a:spcPts val="0"/>
              </a:spcBef>
              <a:buNone/>
            </a:pPr>
            <a:r>
              <a:rPr lang="en" sz="3500"/>
              <a:t>...to modern Hebrew</a:t>
            </a:r>
          </a:p>
          <a:p>
            <a:pPr lvl="0" rtl="0">
              <a:spcBef>
                <a:spcPts val="0"/>
              </a:spcBef>
              <a:buNone/>
            </a:pPr>
            <a:endParaRPr sz="2500"/>
          </a:p>
          <a:p>
            <a:pPr lvl="0" rtl="0">
              <a:spcBef>
                <a:spcPts val="0"/>
              </a:spcBef>
              <a:buNone/>
            </a:pPr>
            <a:endParaRPr sz="2500"/>
          </a:p>
          <a:p>
            <a:pPr lvl="0" rtl="0">
              <a:spcBef>
                <a:spcPts val="0"/>
              </a:spcBef>
              <a:buNone/>
            </a:pPr>
            <a:endParaRPr sz="2500"/>
          </a:p>
        </p:txBody>
      </p:sp>
      <p:pic>
        <p:nvPicPr>
          <p:cNvPr id="172" name="Shape 172"/>
          <p:cNvPicPr preferRelativeResize="0"/>
          <p:nvPr/>
        </p:nvPicPr>
        <p:blipFill>
          <a:blip r:embed="rId4">
            <a:alphaModFix/>
          </a:blip>
          <a:stretch>
            <a:fillRect/>
          </a:stretch>
        </p:blipFill>
        <p:spPr>
          <a:xfrm>
            <a:off x="346300" y="3249075"/>
            <a:ext cx="4306724" cy="3515474"/>
          </a:xfrm>
          <a:prstGeom prst="rect">
            <a:avLst/>
          </a:prstGeom>
          <a:noFill/>
          <a:ln>
            <a:noFill/>
          </a:ln>
        </p:spPr>
      </p:pic>
      <p:sp>
        <p:nvSpPr>
          <p:cNvPr id="173" name="Shape 173"/>
          <p:cNvSpPr txBox="1"/>
          <p:nvPr/>
        </p:nvSpPr>
        <p:spPr>
          <a:xfrm>
            <a:off x="295150" y="150475"/>
            <a:ext cx="3993299" cy="1892400"/>
          </a:xfrm>
          <a:prstGeom prst="rect">
            <a:avLst/>
          </a:prstGeom>
          <a:noFill/>
          <a:ln>
            <a:noFill/>
          </a:ln>
        </p:spPr>
        <p:txBody>
          <a:bodyPr lIns="91425" tIns="91425" rIns="91425" bIns="91425" anchor="t" anchorCtr="0">
            <a:noAutofit/>
          </a:bodyPr>
          <a:lstStyle/>
          <a:p>
            <a:pPr>
              <a:spcBef>
                <a:spcPts val="0"/>
              </a:spcBef>
              <a:buNone/>
            </a:pPr>
            <a:r>
              <a:rPr lang="en" sz="3600" b="1">
                <a:solidFill>
                  <a:schemeClr val="dk1"/>
                </a:solidFill>
              </a:rPr>
              <a:t>Cultural Zionism and Hebrew promotion</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rtl="0">
              <a:spcBef>
                <a:spcPts val="0"/>
              </a:spcBef>
              <a:buNone/>
            </a:pPr>
            <a:r>
              <a:rPr lang="en"/>
              <a:t>Reconcile Orthodoxy with Zionism</a:t>
            </a:r>
          </a:p>
          <a:p>
            <a:pPr rtl="0">
              <a:spcBef>
                <a:spcPts val="0"/>
              </a:spcBef>
              <a:buNone/>
            </a:pPr>
            <a:endParaRPr/>
          </a:p>
          <a:p>
            <a:pPr rtl="0">
              <a:spcBef>
                <a:spcPts val="0"/>
              </a:spcBef>
              <a:buNone/>
            </a:pPr>
            <a:r>
              <a:rPr lang="en"/>
              <a:t>Settling the land as the first step towards the bringing of the messianic age.</a:t>
            </a:r>
          </a:p>
          <a:p>
            <a:pPr rtl="0">
              <a:spcBef>
                <a:spcPts val="0"/>
              </a:spcBef>
              <a:buNone/>
            </a:pPr>
            <a:endParaRPr/>
          </a:p>
          <a:p>
            <a:pPr rtl="0">
              <a:spcBef>
                <a:spcPts val="0"/>
              </a:spcBef>
              <a:buNone/>
            </a:pPr>
            <a:r>
              <a:rPr lang="en"/>
              <a:t>A small movement early on….</a:t>
            </a:r>
          </a:p>
          <a:p>
            <a:pPr lvl="0" rtl="0">
              <a:spcBef>
                <a:spcPts val="0"/>
              </a:spcBef>
              <a:buNone/>
            </a:pPr>
            <a:r>
              <a:rPr lang="en"/>
              <a:t>After 1967 it becomes a major political force.</a:t>
            </a:r>
          </a:p>
        </p:txBody>
      </p:sp>
      <p:sp>
        <p:nvSpPr>
          <p:cNvPr id="179" name="Shape 179"/>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pPr lvl="0" rtl="0">
              <a:spcBef>
                <a:spcPts val="0"/>
              </a:spcBef>
              <a:buNone/>
            </a:pPr>
            <a:r>
              <a:rPr lang="en"/>
              <a:t>Religious Zionism</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pPr>
              <a:spcBef>
                <a:spcPts val="0"/>
              </a:spcBef>
              <a:buNone/>
            </a:pPr>
            <a:r>
              <a:rPr lang="en"/>
              <a:t>Imperial Influence</a:t>
            </a:r>
          </a:p>
        </p:txBody>
      </p:sp>
      <p:sp>
        <p:nvSpPr>
          <p:cNvPr id="185" name="Shape 185"/>
          <p:cNvSpPr txBox="1">
            <a:spLocks noGrp="1"/>
          </p:cNvSpPr>
          <p:nvPr>
            <p:ph type="body" idx="1"/>
          </p:nvPr>
        </p:nvSpPr>
        <p:spPr>
          <a:xfrm>
            <a:off x="457200" y="1600200"/>
            <a:ext cx="4091699" cy="4967700"/>
          </a:xfrm>
          <a:prstGeom prst="rect">
            <a:avLst/>
          </a:prstGeom>
          <a:solidFill>
            <a:srgbClr val="B6D7A8"/>
          </a:solidFill>
        </p:spPr>
        <p:txBody>
          <a:bodyPr lIns="91425" tIns="91425" rIns="91425" bIns="91425" anchor="t" anchorCtr="0">
            <a:noAutofit/>
          </a:bodyPr>
          <a:lstStyle/>
          <a:p>
            <a:pPr rtl="0">
              <a:spcBef>
                <a:spcPts val="0"/>
              </a:spcBef>
              <a:buNone/>
            </a:pPr>
            <a:r>
              <a:rPr lang="en" b="1"/>
              <a:t>Ottoman</a:t>
            </a:r>
            <a:r>
              <a:rPr lang="en"/>
              <a:t> </a:t>
            </a:r>
          </a:p>
          <a:p>
            <a:pPr rtl="0">
              <a:spcBef>
                <a:spcPts val="0"/>
              </a:spcBef>
              <a:buNone/>
            </a:pPr>
            <a:endParaRPr/>
          </a:p>
          <a:p>
            <a:pPr rtl="0">
              <a:spcBef>
                <a:spcPts val="0"/>
              </a:spcBef>
              <a:buNone/>
            </a:pPr>
            <a:r>
              <a:rPr lang="en"/>
              <a:t>Tanzimat reforms </a:t>
            </a:r>
          </a:p>
          <a:p>
            <a:pPr>
              <a:spcBef>
                <a:spcPts val="0"/>
              </a:spcBef>
              <a:buNone/>
            </a:pPr>
            <a:r>
              <a:rPr lang="en"/>
              <a:t>Land regulations</a:t>
            </a:r>
          </a:p>
        </p:txBody>
      </p:sp>
      <p:sp>
        <p:nvSpPr>
          <p:cNvPr id="186" name="Shape 186"/>
          <p:cNvSpPr txBox="1">
            <a:spLocks noGrp="1"/>
          </p:cNvSpPr>
          <p:nvPr>
            <p:ph type="body" idx="2"/>
          </p:nvPr>
        </p:nvSpPr>
        <p:spPr>
          <a:xfrm>
            <a:off x="4828575" y="1600200"/>
            <a:ext cx="4091699" cy="4967700"/>
          </a:xfrm>
          <a:prstGeom prst="rect">
            <a:avLst/>
          </a:prstGeom>
          <a:solidFill>
            <a:srgbClr val="6D9EEB"/>
          </a:solidFill>
        </p:spPr>
        <p:txBody>
          <a:bodyPr lIns="91425" tIns="91425" rIns="91425" bIns="91425" anchor="t" anchorCtr="0">
            <a:noAutofit/>
          </a:bodyPr>
          <a:lstStyle/>
          <a:p>
            <a:pPr rtl="0">
              <a:spcBef>
                <a:spcPts val="0"/>
              </a:spcBef>
              <a:buNone/>
            </a:pPr>
            <a:r>
              <a:rPr lang="en" b="1"/>
              <a:t>British</a:t>
            </a:r>
            <a:r>
              <a:rPr lang="en"/>
              <a:t> </a:t>
            </a:r>
          </a:p>
          <a:p>
            <a:pPr rtl="0">
              <a:spcBef>
                <a:spcPts val="0"/>
              </a:spcBef>
              <a:buNone/>
            </a:pPr>
            <a:endParaRPr/>
          </a:p>
          <a:p>
            <a:pPr rtl="0">
              <a:spcBef>
                <a:spcPts val="0"/>
              </a:spcBef>
              <a:buNone/>
            </a:pPr>
            <a:r>
              <a:rPr lang="en"/>
              <a:t>Imperial ambitions lead to the </a:t>
            </a:r>
          </a:p>
          <a:p>
            <a:pPr lvl="0" rtl="0">
              <a:spcBef>
                <a:spcPts val="0"/>
              </a:spcBef>
              <a:buNone/>
            </a:pPr>
            <a:r>
              <a:rPr lang="en"/>
              <a:t>Balfour Declaration</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5"/>
                                        </p:tgtEl>
                                        <p:attrNameLst>
                                          <p:attrName>style.visibility</p:attrName>
                                        </p:attrNameLst>
                                      </p:cBhvr>
                                      <p:to>
                                        <p:strVal val="visible"/>
                                      </p:to>
                                    </p:set>
                                    <p:animEffect transition="in" filter="fade">
                                      <p:cBhvr>
                                        <p:cTn id="7" dur="1000"/>
                                        <p:tgtEl>
                                          <p:spTgt spid="18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6"/>
                                        </p:tgtEl>
                                        <p:attrNameLst>
                                          <p:attrName>style.visibility</p:attrName>
                                        </p:attrNameLst>
                                      </p:cBhvr>
                                      <p:to>
                                        <p:strVal val="visible"/>
                                      </p:to>
                                    </p:set>
                                    <p:animEffect transition="in" filter="fade">
                                      <p:cBhvr>
                                        <p:cTn id="12" dur="1000"/>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Shape 54"/>
          <p:cNvPicPr preferRelativeResize="0"/>
          <p:nvPr/>
        </p:nvPicPr>
        <p:blipFill>
          <a:blip r:embed="rId3">
            <a:alphaModFix/>
          </a:blip>
          <a:stretch>
            <a:fillRect/>
          </a:stretch>
        </p:blipFill>
        <p:spPr>
          <a:xfrm>
            <a:off x="152400" y="152400"/>
            <a:ext cx="7620000" cy="5114925"/>
          </a:xfrm>
          <a:prstGeom prst="rect">
            <a:avLst/>
          </a:prstGeom>
          <a:noFill/>
          <a:ln>
            <a:noFill/>
          </a:ln>
        </p:spPr>
      </p:pic>
      <p:sp>
        <p:nvSpPr>
          <p:cNvPr id="55" name="Shape 55"/>
          <p:cNvSpPr txBox="1">
            <a:spLocks noGrp="1"/>
          </p:cNvSpPr>
          <p:nvPr>
            <p:ph type="ctrTitle"/>
          </p:nvPr>
        </p:nvSpPr>
        <p:spPr>
          <a:xfrm>
            <a:off x="2436125" y="152400"/>
            <a:ext cx="6554399" cy="1546800"/>
          </a:xfrm>
          <a:prstGeom prst="rect">
            <a:avLst/>
          </a:prstGeom>
          <a:solidFill>
            <a:srgbClr val="FFF2CC"/>
          </a:solidFill>
        </p:spPr>
        <p:txBody>
          <a:bodyPr lIns="91425" tIns="91425" rIns="91425" bIns="91425" anchor="b" anchorCtr="0">
            <a:noAutofit/>
          </a:bodyPr>
          <a:lstStyle/>
          <a:p>
            <a:pPr>
              <a:spcBef>
                <a:spcPts val="0"/>
              </a:spcBef>
              <a:buNone/>
            </a:pPr>
            <a:r>
              <a:rPr lang="en"/>
              <a:t>The Origins and Evolution of Zionism</a:t>
            </a:r>
          </a:p>
        </p:txBody>
      </p:sp>
      <p:sp>
        <p:nvSpPr>
          <p:cNvPr id="56" name="Shape 56"/>
          <p:cNvSpPr txBox="1">
            <a:spLocks noGrp="1"/>
          </p:cNvSpPr>
          <p:nvPr>
            <p:ph type="subTitle" idx="1"/>
          </p:nvPr>
        </p:nvSpPr>
        <p:spPr>
          <a:xfrm>
            <a:off x="890500" y="5567762"/>
            <a:ext cx="7772400" cy="1046400"/>
          </a:xfrm>
          <a:prstGeom prst="rect">
            <a:avLst/>
          </a:prstGeom>
          <a:solidFill>
            <a:srgbClr val="FFE599"/>
          </a:solidFill>
        </p:spPr>
        <p:txBody>
          <a:bodyPr lIns="91425" tIns="91425" rIns="91425" bIns="91425" anchor="t" anchorCtr="0">
            <a:noAutofit/>
          </a:bodyPr>
          <a:lstStyle/>
          <a:p>
            <a:pPr rtl="0">
              <a:spcBef>
                <a:spcPts val="0"/>
              </a:spcBef>
              <a:buNone/>
            </a:pPr>
            <a:r>
              <a:rPr lang="en"/>
              <a:t>Prof. Liora R. Halperin</a:t>
            </a:r>
          </a:p>
          <a:p>
            <a:pPr>
              <a:spcBef>
                <a:spcPts val="0"/>
              </a:spcBef>
              <a:buNone/>
            </a:pPr>
            <a:r>
              <a:rPr lang="en"/>
              <a:t>University of Colorado Boulder</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Shape 191"/>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pPr rtl="0">
              <a:spcBef>
                <a:spcPts val="0"/>
              </a:spcBef>
              <a:buNone/>
            </a:pPr>
            <a:r>
              <a:rPr lang="en"/>
              <a:t>Source: </a:t>
            </a:r>
          </a:p>
          <a:p>
            <a:pPr>
              <a:spcBef>
                <a:spcPts val="0"/>
              </a:spcBef>
              <a:buNone/>
            </a:pPr>
            <a:r>
              <a:rPr lang="en"/>
              <a:t>The Balfour Declaration, 1917</a:t>
            </a:r>
          </a:p>
        </p:txBody>
      </p:sp>
      <p:sp>
        <p:nvSpPr>
          <p:cNvPr id="192" name="Shape 192"/>
          <p:cNvSpPr txBox="1">
            <a:spLocks noGrp="1"/>
          </p:cNvSpPr>
          <p:nvPr>
            <p:ph type="body" idx="1"/>
          </p:nvPr>
        </p:nvSpPr>
        <p:spPr>
          <a:xfrm>
            <a:off x="457200" y="1600200"/>
            <a:ext cx="5827800" cy="4967700"/>
          </a:xfrm>
          <a:prstGeom prst="rect">
            <a:avLst/>
          </a:prstGeom>
        </p:spPr>
        <p:txBody>
          <a:bodyPr lIns="91425" tIns="91425" rIns="91425" bIns="91425" anchor="t" anchorCtr="0">
            <a:noAutofit/>
          </a:bodyPr>
          <a:lstStyle/>
          <a:p>
            <a:pPr>
              <a:spcBef>
                <a:spcPts val="0"/>
              </a:spcBef>
              <a:buNone/>
            </a:pPr>
            <a:r>
              <a:rPr lang="en" sz="2500">
                <a:solidFill>
                  <a:srgbClr val="252525"/>
                </a:solidFill>
              </a:rPr>
              <a:t>“His Majesty's government view with favour the establishment in Palestine of a national home for the Jewish people, and will use their best endeavours to facilitate the achievement of this object, it being clearly understood that nothing shall be done which may prejudice the civil and religious rights of existing non-Jewish communities in Palestine, or the rights and political status enjoyed by Jews in any other country.”</a:t>
            </a:r>
          </a:p>
        </p:txBody>
      </p:sp>
      <p:pic>
        <p:nvPicPr>
          <p:cNvPr id="193" name="Shape 193"/>
          <p:cNvPicPr preferRelativeResize="0"/>
          <p:nvPr/>
        </p:nvPicPr>
        <p:blipFill>
          <a:blip r:embed="rId3">
            <a:alphaModFix/>
          </a:blip>
          <a:stretch>
            <a:fillRect/>
          </a:stretch>
        </p:blipFill>
        <p:spPr>
          <a:xfrm>
            <a:off x="6284998" y="1417640"/>
            <a:ext cx="2629899" cy="3419684"/>
          </a:xfrm>
          <a:prstGeom prst="rect">
            <a:avLst/>
          </a:prstGeom>
          <a:noFill/>
          <a:ln>
            <a:noFill/>
          </a:ln>
        </p:spPr>
      </p:pic>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pPr>
              <a:spcBef>
                <a:spcPts val="0"/>
              </a:spcBef>
              <a:buNone/>
            </a:pPr>
            <a:r>
              <a:rPr lang="en"/>
              <a:t>The Mandate Period: Institutional and Cultural Developments</a:t>
            </a:r>
          </a:p>
        </p:txBody>
      </p:sp>
      <p:pic>
        <p:nvPicPr>
          <p:cNvPr id="199" name="Shape 199"/>
          <p:cNvPicPr preferRelativeResize="0"/>
          <p:nvPr/>
        </p:nvPicPr>
        <p:blipFill>
          <a:blip r:embed="rId3">
            <a:alphaModFix/>
          </a:blip>
          <a:stretch>
            <a:fillRect/>
          </a:stretch>
        </p:blipFill>
        <p:spPr>
          <a:xfrm>
            <a:off x="225200" y="1575175"/>
            <a:ext cx="4196674" cy="2797796"/>
          </a:xfrm>
          <a:prstGeom prst="rect">
            <a:avLst/>
          </a:prstGeom>
          <a:noFill/>
          <a:ln>
            <a:noFill/>
          </a:ln>
        </p:spPr>
      </p:pic>
      <p:pic>
        <p:nvPicPr>
          <p:cNvPr id="200" name="Shape 200"/>
          <p:cNvPicPr preferRelativeResize="0"/>
          <p:nvPr/>
        </p:nvPicPr>
        <p:blipFill>
          <a:blip r:embed="rId4">
            <a:alphaModFix/>
          </a:blip>
          <a:stretch>
            <a:fillRect/>
          </a:stretch>
        </p:blipFill>
        <p:spPr>
          <a:xfrm>
            <a:off x="4839070" y="1575176"/>
            <a:ext cx="4120679" cy="2797799"/>
          </a:xfrm>
          <a:prstGeom prst="rect">
            <a:avLst/>
          </a:prstGeom>
          <a:noFill/>
          <a:ln>
            <a:noFill/>
          </a:ln>
        </p:spPr>
      </p:pic>
      <p:pic>
        <p:nvPicPr>
          <p:cNvPr id="201" name="Shape 201"/>
          <p:cNvPicPr preferRelativeResize="0"/>
          <p:nvPr/>
        </p:nvPicPr>
        <p:blipFill>
          <a:blip r:embed="rId5">
            <a:alphaModFix/>
          </a:blip>
          <a:stretch>
            <a:fillRect/>
          </a:stretch>
        </p:blipFill>
        <p:spPr>
          <a:xfrm>
            <a:off x="2751725" y="4372975"/>
            <a:ext cx="3886200" cy="2457450"/>
          </a:xfrm>
          <a:prstGeom prst="rect">
            <a:avLst/>
          </a:prstGeom>
          <a:noFill/>
          <a:ln>
            <a:noFill/>
          </a:ln>
        </p:spPr>
      </p:pic>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pPr lvl="0" rtl="0">
              <a:spcBef>
                <a:spcPts val="0"/>
              </a:spcBef>
              <a:buNone/>
            </a:pPr>
            <a:r>
              <a:rPr lang="en" sz="3000"/>
              <a:t>The “Arab Question” becomes a central Jewish Question</a:t>
            </a:r>
          </a:p>
        </p:txBody>
      </p:sp>
      <p:sp>
        <p:nvSpPr>
          <p:cNvPr id="207" name="Shape 207"/>
          <p:cNvSpPr txBox="1">
            <a:spLocks noGrp="1"/>
          </p:cNvSpPr>
          <p:nvPr>
            <p:ph type="body" idx="1"/>
          </p:nvPr>
        </p:nvSpPr>
        <p:spPr>
          <a:xfrm>
            <a:off x="1273225" y="1573887"/>
            <a:ext cx="2129700" cy="1368299"/>
          </a:xfrm>
          <a:prstGeom prst="rect">
            <a:avLst/>
          </a:prstGeom>
          <a:solidFill>
            <a:srgbClr val="FFF2CC"/>
          </a:solidFill>
        </p:spPr>
        <p:txBody>
          <a:bodyPr lIns="91425" tIns="91425" rIns="91425" bIns="91425" anchor="t" anchorCtr="0">
            <a:noAutofit/>
          </a:bodyPr>
          <a:lstStyle/>
          <a:p>
            <a:pPr lvl="0" rtl="0">
              <a:spcBef>
                <a:spcPts val="0"/>
              </a:spcBef>
              <a:buNone/>
            </a:pPr>
            <a:r>
              <a:rPr lang="en"/>
              <a:t>Didn’t think about it.</a:t>
            </a:r>
          </a:p>
        </p:txBody>
      </p:sp>
      <p:sp>
        <p:nvSpPr>
          <p:cNvPr id="208" name="Shape 208"/>
          <p:cNvSpPr txBox="1">
            <a:spLocks noGrp="1"/>
          </p:cNvSpPr>
          <p:nvPr>
            <p:ph type="body" idx="2"/>
          </p:nvPr>
        </p:nvSpPr>
        <p:spPr>
          <a:xfrm>
            <a:off x="4446925" y="1537450"/>
            <a:ext cx="4450199" cy="1441199"/>
          </a:xfrm>
          <a:prstGeom prst="rect">
            <a:avLst/>
          </a:prstGeom>
          <a:solidFill>
            <a:srgbClr val="FFF2CC"/>
          </a:solidFill>
        </p:spPr>
        <p:txBody>
          <a:bodyPr lIns="91425" tIns="91425" rIns="91425" bIns="91425" anchor="t" anchorCtr="0">
            <a:noAutofit/>
          </a:bodyPr>
          <a:lstStyle/>
          <a:p>
            <a:pPr lvl="0" rtl="0">
              <a:spcBef>
                <a:spcPts val="0"/>
              </a:spcBef>
              <a:buNone/>
            </a:pPr>
            <a:r>
              <a:rPr lang="en"/>
              <a:t>Zionists should hire locals, things will be fine</a:t>
            </a:r>
          </a:p>
        </p:txBody>
      </p:sp>
      <p:sp>
        <p:nvSpPr>
          <p:cNvPr id="209" name="Shape 209"/>
          <p:cNvSpPr txBox="1">
            <a:spLocks noGrp="1"/>
          </p:cNvSpPr>
          <p:nvPr>
            <p:ph type="body" idx="3"/>
          </p:nvPr>
        </p:nvSpPr>
        <p:spPr>
          <a:xfrm>
            <a:off x="1273225" y="3310350"/>
            <a:ext cx="3258299" cy="3240599"/>
          </a:xfrm>
          <a:prstGeom prst="rect">
            <a:avLst/>
          </a:prstGeom>
          <a:solidFill>
            <a:srgbClr val="D5A6BD"/>
          </a:solidFill>
        </p:spPr>
        <p:txBody>
          <a:bodyPr lIns="91425" tIns="91425" rIns="91425" bIns="91425" anchor="t" anchorCtr="0">
            <a:noAutofit/>
          </a:bodyPr>
          <a:lstStyle/>
          <a:p>
            <a:pPr rtl="0">
              <a:spcBef>
                <a:spcPts val="0"/>
              </a:spcBef>
              <a:buNone/>
            </a:pPr>
            <a:r>
              <a:rPr lang="en" sz="2500" b="1"/>
              <a:t>Labor Zionists</a:t>
            </a:r>
          </a:p>
          <a:p>
            <a:pPr lvl="0" rtl="0">
              <a:spcBef>
                <a:spcPts val="0"/>
              </a:spcBef>
              <a:buNone/>
            </a:pPr>
            <a:r>
              <a:rPr lang="en" sz="2500" b="1"/>
              <a:t>(Zionist left wing)</a:t>
            </a:r>
          </a:p>
          <a:p>
            <a:pPr lvl="0" rtl="0">
              <a:spcBef>
                <a:spcPts val="0"/>
              </a:spcBef>
              <a:buNone/>
            </a:pPr>
            <a:r>
              <a:rPr lang="en" sz="2500"/>
              <a:t>Arabs don’t understand that Zionists have good intentions, but can be convinced. </a:t>
            </a:r>
          </a:p>
        </p:txBody>
      </p:sp>
      <p:sp>
        <p:nvSpPr>
          <p:cNvPr id="210" name="Shape 210"/>
          <p:cNvSpPr txBox="1">
            <a:spLocks noGrp="1"/>
          </p:cNvSpPr>
          <p:nvPr>
            <p:ph type="body" idx="4"/>
          </p:nvPr>
        </p:nvSpPr>
        <p:spPr>
          <a:xfrm>
            <a:off x="4653025" y="3310200"/>
            <a:ext cx="4243800" cy="3240599"/>
          </a:xfrm>
          <a:prstGeom prst="rect">
            <a:avLst/>
          </a:prstGeom>
          <a:solidFill>
            <a:srgbClr val="D5A6BD"/>
          </a:solidFill>
        </p:spPr>
        <p:txBody>
          <a:bodyPr lIns="91425" tIns="91425" rIns="91425" bIns="91425" anchor="t" anchorCtr="0">
            <a:noAutofit/>
          </a:bodyPr>
          <a:lstStyle/>
          <a:p>
            <a:pPr lvl="0" rtl="0">
              <a:spcBef>
                <a:spcPts val="0"/>
              </a:spcBef>
              <a:buNone/>
            </a:pPr>
            <a:r>
              <a:rPr lang="en" sz="2500" b="1"/>
              <a:t>Revisionists </a:t>
            </a:r>
          </a:p>
          <a:p>
            <a:pPr lvl="0" rtl="0">
              <a:spcBef>
                <a:spcPts val="0"/>
              </a:spcBef>
              <a:buNone/>
            </a:pPr>
            <a:r>
              <a:rPr lang="en" sz="2500" b="1"/>
              <a:t>(Zionist right wing)</a:t>
            </a:r>
          </a:p>
          <a:p>
            <a:pPr rtl="0">
              <a:spcBef>
                <a:spcPts val="0"/>
              </a:spcBef>
              <a:buNone/>
            </a:pPr>
            <a:r>
              <a:rPr lang="en" sz="2500"/>
              <a:t>Conflict is inevitable; Zionists should plan to win.</a:t>
            </a:r>
          </a:p>
          <a:p>
            <a:pPr rtl="0">
              <a:spcBef>
                <a:spcPts val="0"/>
              </a:spcBef>
              <a:buNone/>
            </a:pPr>
            <a:endParaRPr sz="2500"/>
          </a:p>
          <a:p>
            <a:pPr lvl="0" rtl="0">
              <a:spcBef>
                <a:spcPts val="0"/>
              </a:spcBef>
              <a:buNone/>
            </a:pPr>
            <a:r>
              <a:rPr lang="en" sz="2500"/>
              <a:t>Source: Vladimir Jabotinsky, “Ethics of the Iron Wall”</a:t>
            </a:r>
          </a:p>
        </p:txBody>
      </p:sp>
      <p:sp>
        <p:nvSpPr>
          <p:cNvPr id="211" name="Shape 211"/>
          <p:cNvSpPr txBox="1"/>
          <p:nvPr/>
        </p:nvSpPr>
        <p:spPr>
          <a:xfrm>
            <a:off x="121525" y="1990850"/>
            <a:ext cx="1151699" cy="486000"/>
          </a:xfrm>
          <a:prstGeom prst="rect">
            <a:avLst/>
          </a:prstGeom>
          <a:noFill/>
          <a:ln>
            <a:noFill/>
          </a:ln>
        </p:spPr>
        <p:txBody>
          <a:bodyPr lIns="91425" tIns="91425" rIns="91425" bIns="91425" anchor="t" anchorCtr="0">
            <a:noAutofit/>
          </a:bodyPr>
          <a:lstStyle/>
          <a:p>
            <a:pPr lvl="0" rtl="0">
              <a:spcBef>
                <a:spcPts val="0"/>
              </a:spcBef>
              <a:buNone/>
            </a:pPr>
            <a:r>
              <a:rPr lang="en" sz="2400"/>
              <a:t>Earlier</a:t>
            </a:r>
          </a:p>
        </p:txBody>
      </p:sp>
      <p:sp>
        <p:nvSpPr>
          <p:cNvPr id="212" name="Shape 212"/>
          <p:cNvSpPr txBox="1"/>
          <p:nvPr/>
        </p:nvSpPr>
        <p:spPr>
          <a:xfrm>
            <a:off x="121525" y="4556550"/>
            <a:ext cx="1151699" cy="889200"/>
          </a:xfrm>
          <a:prstGeom prst="rect">
            <a:avLst/>
          </a:prstGeom>
          <a:noFill/>
          <a:ln>
            <a:noFill/>
          </a:ln>
        </p:spPr>
        <p:txBody>
          <a:bodyPr lIns="91425" tIns="91425" rIns="91425" bIns="91425" anchor="t" anchorCtr="0">
            <a:noAutofit/>
          </a:bodyPr>
          <a:lstStyle/>
          <a:p>
            <a:pPr lvl="0" rtl="0">
              <a:spcBef>
                <a:spcPts val="0"/>
              </a:spcBef>
              <a:buNone/>
            </a:pPr>
            <a:r>
              <a:rPr lang="en" sz="2400"/>
              <a:t>By the 1920s</a:t>
            </a:r>
          </a:p>
        </p:txBody>
      </p:sp>
      <p:sp>
        <p:nvSpPr>
          <p:cNvPr id="213" name="Shape 213"/>
          <p:cNvSpPr txBox="1"/>
          <p:nvPr/>
        </p:nvSpPr>
        <p:spPr>
          <a:xfrm>
            <a:off x="3541850" y="1938750"/>
            <a:ext cx="764999" cy="538199"/>
          </a:xfrm>
          <a:prstGeom prst="rect">
            <a:avLst/>
          </a:prstGeom>
          <a:noFill/>
          <a:ln>
            <a:noFill/>
          </a:ln>
        </p:spPr>
        <p:txBody>
          <a:bodyPr lIns="91425" tIns="91425" rIns="91425" bIns="91425" anchor="t" anchorCtr="0">
            <a:noAutofit/>
          </a:bodyPr>
          <a:lstStyle/>
          <a:p>
            <a:pPr lvl="0" rtl="0">
              <a:spcBef>
                <a:spcPts val="0"/>
              </a:spcBef>
              <a:buNone/>
            </a:pPr>
            <a:r>
              <a:rPr lang="en" sz="2600"/>
              <a:t>OR</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Shape 218"/>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pPr rtl="0">
              <a:spcBef>
                <a:spcPts val="0"/>
              </a:spcBef>
              <a:buNone/>
            </a:pPr>
            <a:r>
              <a:rPr lang="en"/>
              <a:t>Beyond ideology:</a:t>
            </a:r>
          </a:p>
          <a:p>
            <a:pPr>
              <a:spcBef>
                <a:spcPts val="0"/>
              </a:spcBef>
              <a:buNone/>
            </a:pPr>
            <a:r>
              <a:rPr lang="en"/>
              <a:t>Palestine as a practical choice</a:t>
            </a:r>
          </a:p>
        </p:txBody>
      </p:sp>
      <p:sp>
        <p:nvSpPr>
          <p:cNvPr id="219" name="Shape 219"/>
          <p:cNvSpPr txBox="1">
            <a:spLocks noGrp="1"/>
          </p:cNvSpPr>
          <p:nvPr>
            <p:ph type="body" idx="1"/>
          </p:nvPr>
        </p:nvSpPr>
        <p:spPr>
          <a:xfrm>
            <a:off x="457200" y="1600200"/>
            <a:ext cx="8380200" cy="4967700"/>
          </a:xfrm>
          <a:prstGeom prst="rect">
            <a:avLst/>
          </a:prstGeom>
        </p:spPr>
        <p:txBody>
          <a:bodyPr lIns="91425" tIns="91425" rIns="91425" bIns="91425" anchor="t" anchorCtr="0">
            <a:noAutofit/>
          </a:bodyPr>
          <a:lstStyle/>
          <a:p>
            <a:pPr rtl="0">
              <a:spcBef>
                <a:spcPts val="0"/>
              </a:spcBef>
              <a:buNone/>
            </a:pPr>
            <a:r>
              <a:rPr lang="en"/>
              <a:t>1923-1929 -- “4th” Aliyah, economic migrants</a:t>
            </a:r>
          </a:p>
          <a:p>
            <a:pPr rtl="0">
              <a:spcBef>
                <a:spcPts val="0"/>
              </a:spcBef>
              <a:buNone/>
            </a:pPr>
            <a:r>
              <a:rPr lang="en"/>
              <a:t>1933-1939 -- “5th” Aliyah, refugees from Hitler</a:t>
            </a:r>
          </a:p>
          <a:p>
            <a:pPr rtl="0">
              <a:spcBef>
                <a:spcPts val="0"/>
              </a:spcBef>
              <a:buNone/>
            </a:pPr>
            <a:r>
              <a:rPr lang="en"/>
              <a:t>1939 -- British “White Paper,” illegal immigration</a:t>
            </a:r>
          </a:p>
          <a:p>
            <a:pPr rtl="0">
              <a:spcBef>
                <a:spcPts val="0"/>
              </a:spcBef>
              <a:buNone/>
            </a:pPr>
            <a:r>
              <a:rPr lang="en"/>
              <a:t>1939-1945, The Trauma </a:t>
            </a:r>
          </a:p>
          <a:p>
            <a:pPr>
              <a:spcBef>
                <a:spcPts val="0"/>
              </a:spcBef>
              <a:buNone/>
            </a:pPr>
            <a:r>
              <a:rPr lang="en"/>
              <a:t>of the Holocaust</a:t>
            </a:r>
          </a:p>
        </p:txBody>
      </p:sp>
      <p:pic>
        <p:nvPicPr>
          <p:cNvPr id="220" name="Shape 220"/>
          <p:cNvPicPr preferRelativeResize="0"/>
          <p:nvPr/>
        </p:nvPicPr>
        <p:blipFill>
          <a:blip r:embed="rId3">
            <a:alphaModFix/>
          </a:blip>
          <a:stretch>
            <a:fillRect/>
          </a:stretch>
        </p:blipFill>
        <p:spPr>
          <a:xfrm>
            <a:off x="4732312" y="3604946"/>
            <a:ext cx="4282024" cy="2720749"/>
          </a:xfrm>
          <a:prstGeom prst="rect">
            <a:avLst/>
          </a:prstGeom>
          <a:noFill/>
          <a:ln>
            <a:noFill/>
          </a:ln>
        </p:spPr>
      </p:pic>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Shape 225"/>
          <p:cNvSpPr txBox="1">
            <a:spLocks noGrp="1"/>
          </p:cNvSpPr>
          <p:nvPr>
            <p:ph type="title"/>
          </p:nvPr>
        </p:nvSpPr>
        <p:spPr>
          <a:xfrm>
            <a:off x="457200" y="1851950"/>
            <a:ext cx="8229600" cy="2378700"/>
          </a:xfrm>
          <a:prstGeom prst="rect">
            <a:avLst/>
          </a:prstGeom>
          <a:solidFill>
            <a:srgbClr val="76A5AF"/>
          </a:solidFill>
        </p:spPr>
        <p:txBody>
          <a:bodyPr lIns="91425" tIns="91425" rIns="91425" bIns="91425" anchor="ctr" anchorCtr="0">
            <a:noAutofit/>
          </a:bodyPr>
          <a:lstStyle/>
          <a:p>
            <a:pPr rtl="0">
              <a:spcBef>
                <a:spcPts val="0"/>
              </a:spcBef>
              <a:buNone/>
            </a:pPr>
            <a:r>
              <a:rPr lang="en"/>
              <a:t>Coming Full Circle: </a:t>
            </a:r>
          </a:p>
          <a:p>
            <a:pPr>
              <a:spcBef>
                <a:spcPts val="0"/>
              </a:spcBef>
              <a:buNone/>
            </a:pPr>
            <a:r>
              <a:rPr lang="en"/>
              <a:t>Debates about Zionism as debates about Jewish modernity</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p:nvPr/>
        </p:nvSpPr>
        <p:spPr>
          <a:xfrm>
            <a:off x="338350" y="591950"/>
            <a:ext cx="6083400" cy="1322699"/>
          </a:xfrm>
          <a:prstGeom prst="rect">
            <a:avLst/>
          </a:prstGeom>
          <a:noFill/>
          <a:ln>
            <a:noFill/>
          </a:ln>
        </p:spPr>
        <p:txBody>
          <a:bodyPr lIns="91425" tIns="91425" rIns="91425" bIns="91425" anchor="t" anchorCtr="0">
            <a:noAutofit/>
          </a:bodyPr>
          <a:lstStyle/>
          <a:p>
            <a:pPr rtl="0">
              <a:spcBef>
                <a:spcPts val="0"/>
              </a:spcBef>
              <a:buNone/>
            </a:pPr>
            <a:endParaRPr sz="3600" b="1"/>
          </a:p>
          <a:p>
            <a:pPr rtl="0">
              <a:spcBef>
                <a:spcPts val="0"/>
              </a:spcBef>
              <a:buNone/>
            </a:pPr>
            <a:r>
              <a:rPr lang="en" sz="3600" b="1"/>
              <a:t>A </a:t>
            </a:r>
            <a:r>
              <a:rPr lang="en" sz="3600" b="1" u="sng"/>
              <a:t>transnational</a:t>
            </a:r>
            <a:r>
              <a:rPr lang="en" sz="3600" b="1"/>
              <a:t> story</a:t>
            </a:r>
          </a:p>
          <a:p>
            <a:pPr rtl="0">
              <a:spcBef>
                <a:spcPts val="0"/>
              </a:spcBef>
              <a:buNone/>
            </a:pPr>
            <a:endParaRPr sz="3600" b="1"/>
          </a:p>
          <a:p>
            <a:pPr rtl="0">
              <a:spcBef>
                <a:spcPts val="0"/>
              </a:spcBef>
              <a:buNone/>
            </a:pPr>
            <a:endParaRPr sz="3600" b="1"/>
          </a:p>
          <a:p>
            <a:pPr rtl="0">
              <a:spcBef>
                <a:spcPts val="0"/>
              </a:spcBef>
              <a:buNone/>
            </a:pPr>
            <a:endParaRPr sz="3600" b="1"/>
          </a:p>
          <a:p>
            <a:pPr rtl="0">
              <a:spcBef>
                <a:spcPts val="0"/>
              </a:spcBef>
              <a:buNone/>
            </a:pPr>
            <a:endParaRPr sz="3600" b="1"/>
          </a:p>
          <a:p>
            <a:pPr>
              <a:spcBef>
                <a:spcPts val="0"/>
              </a:spcBef>
              <a:buNone/>
            </a:pPr>
            <a:r>
              <a:rPr lang="en" sz="3600" b="1"/>
              <a:t>\</a:t>
            </a:r>
          </a:p>
        </p:txBody>
      </p:sp>
      <p:pic>
        <p:nvPicPr>
          <p:cNvPr id="62" name="Shape 62"/>
          <p:cNvPicPr preferRelativeResize="0"/>
          <p:nvPr/>
        </p:nvPicPr>
        <p:blipFill>
          <a:blip r:embed="rId3">
            <a:alphaModFix/>
          </a:blip>
          <a:stretch>
            <a:fillRect/>
          </a:stretch>
        </p:blipFill>
        <p:spPr>
          <a:xfrm>
            <a:off x="0" y="2083750"/>
            <a:ext cx="9144000" cy="4572000"/>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p:nvPr/>
        </p:nvSpPr>
        <p:spPr>
          <a:xfrm>
            <a:off x="1336875" y="966475"/>
            <a:ext cx="7014299" cy="4809299"/>
          </a:xfrm>
          <a:prstGeom prst="rect">
            <a:avLst/>
          </a:prstGeom>
          <a:solidFill>
            <a:srgbClr val="F6B26B"/>
          </a:solidFill>
          <a:ln>
            <a:noFill/>
          </a:ln>
        </p:spPr>
        <p:txBody>
          <a:bodyPr lIns="91425" tIns="91425" rIns="91425" bIns="91425" anchor="t" anchorCtr="0">
            <a:noAutofit/>
          </a:bodyPr>
          <a:lstStyle/>
          <a:p>
            <a:pPr rtl="0">
              <a:spcBef>
                <a:spcPts val="0"/>
              </a:spcBef>
              <a:buNone/>
            </a:pPr>
            <a:r>
              <a:rPr lang="en" sz="3600" b="1"/>
              <a:t>Zionism</a:t>
            </a:r>
            <a:r>
              <a:rPr lang="en" sz="2400"/>
              <a:t>: A political and cultural movement that emerged in late 19th century Europe and developed further in Palestine, that held that:</a:t>
            </a:r>
          </a:p>
          <a:p>
            <a:pPr marL="457200" lvl="0" indent="-381000" rtl="0">
              <a:spcBef>
                <a:spcPts val="0"/>
              </a:spcBef>
              <a:buClr>
                <a:srgbClr val="000000"/>
              </a:buClr>
              <a:buSzPct val="100000"/>
              <a:buFont typeface="Arial"/>
              <a:buAutoNum type="arabicPeriod"/>
            </a:pPr>
            <a:r>
              <a:rPr lang="en" sz="2400"/>
              <a:t>Jews constituted a national group (not only a religion)</a:t>
            </a:r>
          </a:p>
          <a:p>
            <a:pPr marL="457200" lvl="0" indent="-381000" rtl="0">
              <a:spcBef>
                <a:spcPts val="0"/>
              </a:spcBef>
              <a:buClr>
                <a:srgbClr val="000000"/>
              </a:buClr>
              <a:buSzPct val="100000"/>
              <a:buFont typeface="Arial"/>
              <a:buAutoNum type="arabicPeriod"/>
            </a:pPr>
            <a:r>
              <a:rPr lang="en" sz="2400"/>
              <a:t>Jews should be recognized and given political rights, national autonomy, or sovereignty on the basis of this national status.</a:t>
            </a:r>
          </a:p>
          <a:p>
            <a:pPr marL="457200" lvl="0" indent="-381000">
              <a:spcBef>
                <a:spcPts val="0"/>
              </a:spcBef>
              <a:buClr>
                <a:srgbClr val="000000"/>
              </a:buClr>
              <a:buSzPct val="100000"/>
              <a:buFont typeface="Arial"/>
              <a:buAutoNum type="arabicPeriod"/>
            </a:pPr>
            <a:r>
              <a:rPr lang="en" sz="2400"/>
              <a:t>The location in which Jews should get this autonomy and/or sovereignty should be Palestine (which Jews called the Land of Israel: Zion is a biblical term for Jerusalem).*</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pic>
        <p:nvPicPr>
          <p:cNvPr id="72" name="Shape 72"/>
          <p:cNvPicPr preferRelativeResize="0"/>
          <p:nvPr/>
        </p:nvPicPr>
        <p:blipFill>
          <a:blip r:embed="rId3">
            <a:alphaModFix/>
          </a:blip>
          <a:stretch>
            <a:fillRect/>
          </a:stretch>
        </p:blipFill>
        <p:spPr>
          <a:xfrm>
            <a:off x="549075" y="760200"/>
            <a:ext cx="8090300" cy="5370224"/>
          </a:xfrm>
          <a:prstGeom prst="rect">
            <a:avLst/>
          </a:prstGeom>
          <a:noFill/>
          <a:ln>
            <a:noFill/>
          </a:ln>
        </p:spPr>
      </p:pic>
      <p:sp>
        <p:nvSpPr>
          <p:cNvPr id="73" name="Shape 73"/>
          <p:cNvSpPr txBox="1"/>
          <p:nvPr/>
        </p:nvSpPr>
        <p:spPr>
          <a:xfrm>
            <a:off x="2599900" y="2763675"/>
            <a:ext cx="1125899" cy="1248899"/>
          </a:xfrm>
          <a:prstGeom prst="rect">
            <a:avLst/>
          </a:prstGeom>
          <a:noFill/>
          <a:ln>
            <a:noFill/>
          </a:ln>
        </p:spPr>
        <p:txBody>
          <a:bodyPr lIns="91425" tIns="91425" rIns="91425" bIns="91425" anchor="t" anchorCtr="0">
            <a:noAutofit/>
          </a:bodyPr>
          <a:lstStyle/>
          <a:p>
            <a:pPr>
              <a:spcBef>
                <a:spcPts val="0"/>
              </a:spcBef>
              <a:buNone/>
            </a:pPr>
            <a:endParaRPr/>
          </a:p>
        </p:txBody>
      </p:sp>
      <p:sp>
        <p:nvSpPr>
          <p:cNvPr id="74" name="Shape 74"/>
          <p:cNvSpPr txBox="1"/>
          <p:nvPr/>
        </p:nvSpPr>
        <p:spPr>
          <a:xfrm>
            <a:off x="6448575" y="4688050"/>
            <a:ext cx="2613300" cy="2026799"/>
          </a:xfrm>
          <a:prstGeom prst="rect">
            <a:avLst/>
          </a:prstGeom>
          <a:solidFill>
            <a:srgbClr val="FFE599"/>
          </a:solidFill>
          <a:ln>
            <a:noFill/>
          </a:ln>
        </p:spPr>
        <p:txBody>
          <a:bodyPr lIns="91425" tIns="91425" rIns="91425" bIns="91425" anchor="t" anchorCtr="0">
            <a:noAutofit/>
          </a:bodyPr>
          <a:lstStyle/>
          <a:p>
            <a:pPr lvl="0" rtl="0">
              <a:spcBef>
                <a:spcPts val="0"/>
              </a:spcBef>
              <a:buNone/>
            </a:pPr>
            <a:r>
              <a:rPr lang="en" sz="2400" b="1"/>
              <a:t>Mizrahi</a:t>
            </a:r>
            <a:r>
              <a:rPr lang="en" sz="2400"/>
              <a:t> (“Eastern”) Jews:</a:t>
            </a:r>
          </a:p>
          <a:p>
            <a:pPr lvl="0" rtl="0">
              <a:spcBef>
                <a:spcPts val="0"/>
              </a:spcBef>
              <a:buNone/>
            </a:pPr>
            <a:r>
              <a:rPr lang="en" sz="2400"/>
              <a:t>From Palestine, Iraq, Syria, Egypt, Iran</a:t>
            </a:r>
          </a:p>
        </p:txBody>
      </p:sp>
      <p:sp>
        <p:nvSpPr>
          <p:cNvPr id="75" name="Shape 75"/>
          <p:cNvSpPr txBox="1"/>
          <p:nvPr/>
        </p:nvSpPr>
        <p:spPr>
          <a:xfrm>
            <a:off x="2347150" y="0"/>
            <a:ext cx="2702399" cy="1685400"/>
          </a:xfrm>
          <a:prstGeom prst="rect">
            <a:avLst/>
          </a:prstGeom>
          <a:solidFill>
            <a:srgbClr val="FFE599"/>
          </a:solidFill>
          <a:ln>
            <a:noFill/>
          </a:ln>
        </p:spPr>
        <p:txBody>
          <a:bodyPr lIns="91425" tIns="91425" rIns="91425" bIns="91425" anchor="t" anchorCtr="0">
            <a:noAutofit/>
          </a:bodyPr>
          <a:lstStyle/>
          <a:p>
            <a:pPr lvl="0" rtl="0">
              <a:spcBef>
                <a:spcPts val="0"/>
              </a:spcBef>
              <a:buNone/>
            </a:pPr>
            <a:r>
              <a:rPr lang="en" sz="2400" b="1"/>
              <a:t>Ashkenazi (</a:t>
            </a:r>
            <a:r>
              <a:rPr lang="en" sz="2400"/>
              <a:t>“German”)</a:t>
            </a:r>
            <a:r>
              <a:rPr lang="en" sz="2400" b="1"/>
              <a:t> </a:t>
            </a:r>
            <a:r>
              <a:rPr lang="en" sz="2400"/>
              <a:t>Jews:</a:t>
            </a:r>
          </a:p>
          <a:p>
            <a:pPr lvl="0" rtl="0">
              <a:spcBef>
                <a:spcPts val="0"/>
              </a:spcBef>
              <a:buNone/>
            </a:pPr>
            <a:r>
              <a:rPr lang="en" sz="2400"/>
              <a:t>From Russia, Poland, Germany</a:t>
            </a:r>
          </a:p>
        </p:txBody>
      </p:sp>
      <p:sp>
        <p:nvSpPr>
          <p:cNvPr id="76" name="Shape 76"/>
          <p:cNvSpPr txBox="1"/>
          <p:nvPr/>
        </p:nvSpPr>
        <p:spPr>
          <a:xfrm>
            <a:off x="0" y="4688050"/>
            <a:ext cx="3295800" cy="2026799"/>
          </a:xfrm>
          <a:prstGeom prst="rect">
            <a:avLst/>
          </a:prstGeom>
          <a:solidFill>
            <a:srgbClr val="FFE599"/>
          </a:solidFill>
          <a:ln>
            <a:noFill/>
          </a:ln>
        </p:spPr>
        <p:txBody>
          <a:bodyPr lIns="91425" tIns="91425" rIns="91425" bIns="91425" anchor="t" anchorCtr="0">
            <a:noAutofit/>
          </a:bodyPr>
          <a:lstStyle/>
          <a:p>
            <a:pPr lvl="0" rtl="0">
              <a:spcBef>
                <a:spcPts val="0"/>
              </a:spcBef>
              <a:buNone/>
            </a:pPr>
            <a:r>
              <a:rPr lang="en" sz="2400" b="1"/>
              <a:t>Sephardi (</a:t>
            </a:r>
            <a:r>
              <a:rPr lang="en" sz="2400"/>
              <a:t>“Spanish”) Jews: Jews displaced from Spain in 1492. From Turkey, North Africa, Greece, etc.</a:t>
            </a:r>
          </a:p>
          <a:p>
            <a:pPr lvl="0" rtl="0">
              <a:spcBef>
                <a:spcPts val="0"/>
              </a:spcBef>
              <a:buNone/>
            </a:pPr>
            <a:endParaRPr sz="2400"/>
          </a:p>
        </p:txBody>
      </p:sp>
      <p:sp>
        <p:nvSpPr>
          <p:cNvPr id="77" name="Shape 77"/>
          <p:cNvSpPr txBox="1"/>
          <p:nvPr/>
        </p:nvSpPr>
        <p:spPr>
          <a:xfrm>
            <a:off x="17350" y="11575"/>
            <a:ext cx="1666799" cy="1510499"/>
          </a:xfrm>
          <a:prstGeom prst="rect">
            <a:avLst/>
          </a:prstGeom>
          <a:solidFill>
            <a:srgbClr val="F4CCCC"/>
          </a:solidFill>
          <a:ln>
            <a:noFill/>
          </a:ln>
        </p:spPr>
        <p:txBody>
          <a:bodyPr lIns="91425" tIns="91425" rIns="91425" bIns="91425" anchor="t" anchorCtr="0">
            <a:noAutofit/>
          </a:bodyPr>
          <a:lstStyle/>
          <a:p>
            <a:pPr>
              <a:spcBef>
                <a:spcPts val="0"/>
              </a:spcBef>
              <a:buNone/>
            </a:pPr>
            <a:r>
              <a:rPr lang="en" sz="3000"/>
              <a:t>The Jewish World</a:t>
            </a:r>
          </a:p>
        </p:txBody>
      </p:sp>
      <p:cxnSp>
        <p:nvCxnSpPr>
          <p:cNvPr id="78" name="Shape 78"/>
          <p:cNvCxnSpPr/>
          <p:nvPr/>
        </p:nvCxnSpPr>
        <p:spPr>
          <a:xfrm flipH="1">
            <a:off x="1284925" y="1869300"/>
            <a:ext cx="1718699" cy="225599"/>
          </a:xfrm>
          <a:prstGeom prst="straightConnector1">
            <a:avLst/>
          </a:prstGeom>
          <a:noFill/>
          <a:ln w="28575" cap="flat">
            <a:solidFill>
              <a:srgbClr val="666666"/>
            </a:solidFill>
            <a:prstDash val="solid"/>
            <a:round/>
            <a:headEnd type="none" w="lg" len="lg"/>
            <a:tailEnd type="triangle" w="lg" len="lg"/>
          </a:ln>
        </p:spPr>
      </p:cxn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Shape 83"/>
          <p:cNvPicPr preferRelativeResize="0"/>
          <p:nvPr/>
        </p:nvPicPr>
        <p:blipFill>
          <a:blip r:embed="rId3">
            <a:alphaModFix/>
          </a:blip>
          <a:stretch>
            <a:fillRect/>
          </a:stretch>
        </p:blipFill>
        <p:spPr>
          <a:xfrm>
            <a:off x="1132812" y="566575"/>
            <a:ext cx="7595525" cy="6083449"/>
          </a:xfrm>
          <a:prstGeom prst="rect">
            <a:avLst/>
          </a:prstGeom>
          <a:noFill/>
          <a:ln>
            <a:noFill/>
          </a:ln>
        </p:spPr>
      </p:pic>
      <p:sp>
        <p:nvSpPr>
          <p:cNvPr id="84" name="Shape 84"/>
          <p:cNvSpPr txBox="1"/>
          <p:nvPr/>
        </p:nvSpPr>
        <p:spPr>
          <a:xfrm>
            <a:off x="0" y="0"/>
            <a:ext cx="2313299" cy="2292899"/>
          </a:xfrm>
          <a:prstGeom prst="rect">
            <a:avLst/>
          </a:prstGeom>
          <a:solidFill>
            <a:srgbClr val="FFF2CC"/>
          </a:solidFill>
          <a:ln w="9525" cap="flat">
            <a:solidFill>
              <a:srgbClr val="434343"/>
            </a:solidFill>
            <a:prstDash val="solid"/>
            <a:round/>
            <a:headEnd type="none" w="med" len="med"/>
            <a:tailEnd type="none" w="med" len="med"/>
          </a:ln>
        </p:spPr>
        <p:txBody>
          <a:bodyPr lIns="91425" tIns="91425" rIns="91425" bIns="91425" anchor="t" anchorCtr="0">
            <a:noAutofit/>
          </a:bodyPr>
          <a:lstStyle/>
          <a:p>
            <a:pPr>
              <a:spcBef>
                <a:spcPts val="0"/>
              </a:spcBef>
              <a:buNone/>
            </a:pPr>
            <a:r>
              <a:rPr lang="en" sz="3000"/>
              <a:t>Location of European Jews, late 19th century</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p:nvPr/>
        </p:nvSpPr>
        <p:spPr>
          <a:xfrm>
            <a:off x="5034975" y="1556800"/>
            <a:ext cx="3750300" cy="3559200"/>
          </a:xfrm>
          <a:prstGeom prst="rect">
            <a:avLst/>
          </a:prstGeom>
          <a:solidFill>
            <a:srgbClr val="B4A7D6"/>
          </a:solidFill>
          <a:ln>
            <a:noFill/>
          </a:ln>
        </p:spPr>
        <p:txBody>
          <a:bodyPr lIns="91425" tIns="91425" rIns="91425" bIns="91425" anchor="t" anchorCtr="0">
            <a:noAutofit/>
          </a:bodyPr>
          <a:lstStyle/>
          <a:p>
            <a:pPr rtl="0">
              <a:spcBef>
                <a:spcPts val="0"/>
              </a:spcBef>
              <a:buNone/>
            </a:pPr>
            <a:r>
              <a:rPr lang="en" sz="2400" b="1"/>
              <a:t>Trends in Western and Central Europe</a:t>
            </a:r>
          </a:p>
          <a:p>
            <a:pPr rtl="0">
              <a:spcBef>
                <a:spcPts val="0"/>
              </a:spcBef>
              <a:buNone/>
            </a:pPr>
            <a:endParaRPr sz="2400"/>
          </a:p>
          <a:p>
            <a:pPr>
              <a:spcBef>
                <a:spcPts val="0"/>
              </a:spcBef>
              <a:buNone/>
            </a:pPr>
            <a:r>
              <a:rPr lang="en" sz="2400"/>
              <a:t>(esp. Germany, Austria)</a:t>
            </a:r>
          </a:p>
        </p:txBody>
      </p:sp>
      <p:sp>
        <p:nvSpPr>
          <p:cNvPr id="90" name="Shape 90"/>
          <p:cNvSpPr txBox="1"/>
          <p:nvPr/>
        </p:nvSpPr>
        <p:spPr>
          <a:xfrm>
            <a:off x="777425" y="1556800"/>
            <a:ext cx="3750300" cy="3559200"/>
          </a:xfrm>
          <a:prstGeom prst="rect">
            <a:avLst/>
          </a:prstGeom>
          <a:solidFill>
            <a:srgbClr val="B4A7D6"/>
          </a:solidFill>
          <a:ln>
            <a:noFill/>
          </a:ln>
        </p:spPr>
        <p:txBody>
          <a:bodyPr lIns="91425" tIns="91425" rIns="91425" bIns="91425" anchor="t" anchorCtr="0">
            <a:noAutofit/>
          </a:bodyPr>
          <a:lstStyle/>
          <a:p>
            <a:pPr lvl="0" rtl="0">
              <a:spcBef>
                <a:spcPts val="0"/>
              </a:spcBef>
              <a:buNone/>
            </a:pPr>
            <a:r>
              <a:rPr lang="en" sz="2400" b="1"/>
              <a:t>Trends in Eastern Europe</a:t>
            </a:r>
          </a:p>
          <a:p>
            <a:pPr rtl="0">
              <a:spcBef>
                <a:spcPts val="0"/>
              </a:spcBef>
              <a:buNone/>
            </a:pPr>
            <a:endParaRPr sz="2400"/>
          </a:p>
          <a:p>
            <a:pPr lvl="0" rtl="0">
              <a:spcBef>
                <a:spcPts val="0"/>
              </a:spcBef>
              <a:buNone/>
            </a:pPr>
            <a:r>
              <a:rPr lang="en" sz="2400"/>
              <a:t>(Russian Empire)</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10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fade">
                                      <p:cBhvr>
                                        <p:cTn id="12" dur="10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457200" y="274654"/>
            <a:ext cx="8229600" cy="1615500"/>
          </a:xfrm>
          <a:prstGeom prst="rect">
            <a:avLst/>
          </a:prstGeom>
        </p:spPr>
        <p:txBody>
          <a:bodyPr lIns="91425" tIns="91425" rIns="91425" bIns="91425" anchor="b" anchorCtr="0">
            <a:noAutofit/>
          </a:bodyPr>
          <a:lstStyle/>
          <a:p>
            <a:pPr rtl="0">
              <a:spcBef>
                <a:spcPts val="0"/>
              </a:spcBef>
              <a:buNone/>
            </a:pPr>
            <a:r>
              <a:rPr lang="en"/>
              <a:t>The Pale of Settlement 1880s-1900s: </a:t>
            </a:r>
          </a:p>
          <a:p>
            <a:pPr>
              <a:spcBef>
                <a:spcPts val="0"/>
              </a:spcBef>
              <a:buNone/>
            </a:pPr>
            <a:r>
              <a:rPr lang="en"/>
              <a:t>Rapid developments in Ashkenazi Jewish Politics</a:t>
            </a:r>
          </a:p>
        </p:txBody>
      </p:sp>
      <p:pic>
        <p:nvPicPr>
          <p:cNvPr id="96" name="Shape 96"/>
          <p:cNvPicPr preferRelativeResize="0"/>
          <p:nvPr/>
        </p:nvPicPr>
        <p:blipFill>
          <a:blip r:embed="rId3">
            <a:alphaModFix/>
          </a:blip>
          <a:stretch>
            <a:fillRect/>
          </a:stretch>
        </p:blipFill>
        <p:spPr>
          <a:xfrm>
            <a:off x="2026025" y="2111022"/>
            <a:ext cx="4554874" cy="4532125"/>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Shape 101"/>
          <p:cNvSpPr txBox="1">
            <a:spLocks noGrp="1"/>
          </p:cNvSpPr>
          <p:nvPr>
            <p:ph type="title"/>
          </p:nvPr>
        </p:nvSpPr>
        <p:spPr>
          <a:xfrm>
            <a:off x="457200" y="274650"/>
            <a:ext cx="8468399" cy="1143000"/>
          </a:xfrm>
          <a:prstGeom prst="rect">
            <a:avLst/>
          </a:prstGeom>
        </p:spPr>
        <p:txBody>
          <a:bodyPr lIns="91425" tIns="91425" rIns="91425" bIns="91425" anchor="b" anchorCtr="0">
            <a:noAutofit/>
          </a:bodyPr>
          <a:lstStyle/>
          <a:p>
            <a:pPr rtl="0">
              <a:spcBef>
                <a:spcPts val="0"/>
              </a:spcBef>
              <a:buNone/>
            </a:pPr>
            <a:r>
              <a:rPr lang="en"/>
              <a:t>Eastern Europe: </a:t>
            </a:r>
          </a:p>
          <a:p>
            <a:pPr lvl="0" rtl="0">
              <a:spcBef>
                <a:spcPts val="0"/>
              </a:spcBef>
              <a:buNone/>
            </a:pPr>
            <a:r>
              <a:rPr lang="en"/>
              <a:t>Modernization and Ethnic Nationalism</a:t>
            </a:r>
          </a:p>
        </p:txBody>
      </p:sp>
      <p:sp>
        <p:nvSpPr>
          <p:cNvPr id="102" name="Shape 102"/>
          <p:cNvSpPr txBox="1">
            <a:spLocks noGrp="1"/>
          </p:cNvSpPr>
          <p:nvPr>
            <p:ph type="body" idx="1"/>
          </p:nvPr>
        </p:nvSpPr>
        <p:spPr>
          <a:xfrm>
            <a:off x="457200" y="1600200"/>
            <a:ext cx="7608600" cy="983400"/>
          </a:xfrm>
          <a:prstGeom prst="rect">
            <a:avLst/>
          </a:prstGeom>
          <a:solidFill>
            <a:srgbClr val="F4CCCC"/>
          </a:solidFill>
        </p:spPr>
        <p:txBody>
          <a:bodyPr lIns="91425" tIns="91425" rIns="91425" bIns="91425" anchor="t" anchorCtr="0">
            <a:noAutofit/>
          </a:bodyPr>
          <a:lstStyle/>
          <a:p>
            <a:pPr lvl="0" rtl="0">
              <a:spcBef>
                <a:spcPts val="0"/>
              </a:spcBef>
              <a:buNone/>
            </a:pPr>
            <a:r>
              <a:rPr lang="en"/>
              <a:t>State Centralization (without emancipation)</a:t>
            </a:r>
          </a:p>
        </p:txBody>
      </p:sp>
      <p:sp>
        <p:nvSpPr>
          <p:cNvPr id="103" name="Shape 103"/>
          <p:cNvSpPr txBox="1">
            <a:spLocks noGrp="1"/>
          </p:cNvSpPr>
          <p:nvPr>
            <p:ph type="body" idx="2"/>
          </p:nvPr>
        </p:nvSpPr>
        <p:spPr>
          <a:xfrm>
            <a:off x="457200" y="2775237"/>
            <a:ext cx="7608600" cy="1298399"/>
          </a:xfrm>
          <a:prstGeom prst="rect">
            <a:avLst/>
          </a:prstGeom>
          <a:solidFill>
            <a:srgbClr val="F4CCCC"/>
          </a:solidFill>
        </p:spPr>
        <p:txBody>
          <a:bodyPr lIns="91425" tIns="91425" rIns="91425" bIns="91425" anchor="t" anchorCtr="0">
            <a:noAutofit/>
          </a:bodyPr>
          <a:lstStyle/>
          <a:p>
            <a:pPr lvl="0" rtl="0">
              <a:spcBef>
                <a:spcPts val="0"/>
              </a:spcBef>
              <a:buNone/>
            </a:pPr>
            <a:r>
              <a:rPr lang="en"/>
              <a:t>Modernization movements; emergence of “Maskilim,” enlightened Jews</a:t>
            </a:r>
          </a:p>
        </p:txBody>
      </p:sp>
      <p:sp>
        <p:nvSpPr>
          <p:cNvPr id="104" name="Shape 104"/>
          <p:cNvSpPr txBox="1">
            <a:spLocks noGrp="1"/>
          </p:cNvSpPr>
          <p:nvPr>
            <p:ph type="body" idx="3"/>
          </p:nvPr>
        </p:nvSpPr>
        <p:spPr>
          <a:xfrm>
            <a:off x="457200" y="4276950"/>
            <a:ext cx="7608600" cy="943500"/>
          </a:xfrm>
          <a:prstGeom prst="rect">
            <a:avLst/>
          </a:prstGeom>
          <a:solidFill>
            <a:srgbClr val="F4CCCC"/>
          </a:solidFill>
        </p:spPr>
        <p:txBody>
          <a:bodyPr lIns="91425" tIns="91425" rIns="91425" bIns="91425" anchor="t" anchorCtr="0">
            <a:noAutofit/>
          </a:bodyPr>
          <a:lstStyle/>
          <a:p>
            <a:pPr lvl="0" rtl="0">
              <a:spcBef>
                <a:spcPts val="0"/>
              </a:spcBef>
              <a:buNone/>
            </a:pPr>
            <a:r>
              <a:rPr lang="en"/>
              <a:t>Growing Antisemitism, esp. after 1882</a:t>
            </a:r>
          </a:p>
        </p:txBody>
      </p:sp>
      <p:sp>
        <p:nvSpPr>
          <p:cNvPr id="105" name="Shape 105"/>
          <p:cNvSpPr txBox="1">
            <a:spLocks noGrp="1"/>
          </p:cNvSpPr>
          <p:nvPr>
            <p:ph type="body" idx="4"/>
          </p:nvPr>
        </p:nvSpPr>
        <p:spPr>
          <a:xfrm>
            <a:off x="457200" y="5423550"/>
            <a:ext cx="7608600" cy="1143000"/>
          </a:xfrm>
          <a:prstGeom prst="rect">
            <a:avLst/>
          </a:prstGeom>
          <a:solidFill>
            <a:srgbClr val="F4CCCC"/>
          </a:solidFill>
        </p:spPr>
        <p:txBody>
          <a:bodyPr lIns="91425" tIns="91425" rIns="91425" bIns="91425" anchor="t" anchorCtr="0">
            <a:noAutofit/>
          </a:bodyPr>
          <a:lstStyle/>
          <a:p>
            <a:pPr lvl="0" rtl="0">
              <a:spcBef>
                <a:spcPts val="0"/>
              </a:spcBef>
              <a:buNone/>
            </a:pPr>
            <a:r>
              <a:rPr lang="en"/>
              <a:t>Turn to Jewish nationalism, esp. ethnic / linguistic nationalism (including Zionism)</a:t>
            </a:r>
          </a:p>
        </p:txBody>
      </p:sp>
    </p:spTree>
  </p:cSld>
  <p:clrMapOvr>
    <a:masterClrMapping/>
  </p:clrMapOvr>
  <p:transition spd="slow">
    <p:cut/>
  </p:transition>
</p:sld>
</file>

<file path=ppt/theme/theme1.xml><?xml version="1.0" encoding="utf-8"?>
<a:theme xmlns:a="http://schemas.openxmlformats.org/drawingml/2006/main" name="simple-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iz">
  <a:themeElements>
    <a:clrScheme name="Custom 233">
      <a:dk1>
        <a:srgbClr val="000000"/>
      </a:dk1>
      <a:lt1>
        <a:srgbClr val="FFFFFF"/>
      </a:lt1>
      <a:dk2>
        <a:srgbClr val="2388DB"/>
      </a:dk2>
      <a:lt2>
        <a:srgbClr val="BBD7F8"/>
      </a:lt2>
      <a:accent1>
        <a:srgbClr val="80B606"/>
      </a:accent1>
      <a:accent2>
        <a:srgbClr val="E29F1D"/>
      </a:accent2>
      <a:accent3>
        <a:srgbClr val="1D6FB2"/>
      </a:accent3>
      <a:accent4>
        <a:srgbClr val="3FAC98"/>
      </a:accent4>
      <a:accent5>
        <a:srgbClr val="5B57BB"/>
      </a:accent5>
      <a:accent6>
        <a:srgbClr val="D1505E"/>
      </a:accent6>
      <a:hlink>
        <a:srgbClr val="185DA2"/>
      </a:hlink>
      <a:folHlink>
        <a:srgbClr val="00487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940</Words>
  <Application>Microsoft Office PowerPoint</Application>
  <PresentationFormat>On-screen Show (4:3)</PresentationFormat>
  <Paragraphs>136</Paragraphs>
  <Slides>24</Slides>
  <Notes>23</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simple-light</vt:lpstr>
      <vt:lpstr>biz</vt:lpstr>
      <vt:lpstr>TEACHING ABOUT ISRAEL AND PALESTINE </vt:lpstr>
      <vt:lpstr>The Origins and Evolution of Zionism</vt:lpstr>
      <vt:lpstr>PowerPoint Presentation</vt:lpstr>
      <vt:lpstr>PowerPoint Presentation</vt:lpstr>
      <vt:lpstr>PowerPoint Presentation</vt:lpstr>
      <vt:lpstr>PowerPoint Presentation</vt:lpstr>
      <vt:lpstr>PowerPoint Presentation</vt:lpstr>
      <vt:lpstr>The Pale of Settlement 1880s-1900s:  Rapid developments in Ashkenazi Jewish Politics</vt:lpstr>
      <vt:lpstr>Eastern Europe:  Modernization and Ethnic Nationalism</vt:lpstr>
      <vt:lpstr>Leon Pinsker, Auto-Emancipation, 1882</vt:lpstr>
      <vt:lpstr>Western and Central Europe:  Crisis of enlightenment</vt:lpstr>
      <vt:lpstr>Theodor Herzl: Zionism as a Solution to Antisemitism.</vt:lpstr>
      <vt:lpstr>Widespread Jewish opposition  to Zionism</vt:lpstr>
      <vt:lpstr>PowerPoint Presentation</vt:lpstr>
      <vt:lpstr>  Zionist Immigration to Palestine  (Jews called it Aliyah--“ascent”)</vt:lpstr>
      <vt:lpstr>Zionist Immigration to Palestine (aliyah)</vt:lpstr>
      <vt:lpstr>PowerPoint Presentation</vt:lpstr>
      <vt:lpstr>Religious Zionism</vt:lpstr>
      <vt:lpstr>Imperial Influence</vt:lpstr>
      <vt:lpstr>Source:  The Balfour Declaration, 1917</vt:lpstr>
      <vt:lpstr>The Mandate Period: Institutional and Cultural Developments</vt:lpstr>
      <vt:lpstr>The “Arab Question” becomes a central Jewish Question</vt:lpstr>
      <vt:lpstr>Beyond ideology: Palestine as a practical choice</vt:lpstr>
      <vt:lpstr>Coming Full Circle:  Debates about Zionism as debates about Jewish modernity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Origins and Evolution of Zionism</dc:title>
  <cp:lastModifiedBy>Tally Helfont</cp:lastModifiedBy>
  <cp:revision>4</cp:revision>
  <dcterms:modified xsi:type="dcterms:W3CDTF">2014-11-11T19:54:19Z</dcterms:modified>
</cp:coreProperties>
</file>